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80" r:id="rId1"/>
  </p:sldMasterIdLst>
  <p:notesMasterIdLst>
    <p:notesMasterId r:id="rId15"/>
  </p:notesMasterIdLst>
  <p:handoutMasterIdLst>
    <p:handoutMasterId r:id="rId16"/>
  </p:handoutMasterIdLst>
  <p:sldIdLst>
    <p:sldId id="1221" r:id="rId2"/>
    <p:sldId id="656" r:id="rId3"/>
    <p:sldId id="1222" r:id="rId4"/>
    <p:sldId id="1223" r:id="rId5"/>
    <p:sldId id="1207" r:id="rId6"/>
    <p:sldId id="1208" r:id="rId7"/>
    <p:sldId id="1215" r:id="rId8"/>
    <p:sldId id="1216" r:id="rId9"/>
    <p:sldId id="1217" r:id="rId10"/>
    <p:sldId id="1218" r:id="rId11"/>
    <p:sldId id="1219" r:id="rId12"/>
    <p:sldId id="1220" r:id="rId13"/>
    <p:sldId id="866" r:id="rId14"/>
  </p:sldIdLst>
  <p:sldSz cx="12192000" cy="6858000"/>
  <p:notesSz cx="6858000" cy="9144000"/>
  <p:embeddedFontLst>
    <p:embeddedFont>
      <p:font typeface="冬青黑体旧字形 W3" panose="020B0300000000000000" pitchFamily="34" charset="-128"/>
      <p:regular r:id="rId17"/>
    </p:embeddedFont>
    <p:embeddedFont>
      <p:font typeface="方正FW筑紫黑 简 R" panose="02000500000000000000" pitchFamily="2" charset="-122"/>
      <p:regular r:id="rId18"/>
    </p:embeddedFont>
    <p:embeddedFont>
      <p:font typeface="汉仪文黑-85W" panose="00020600040101010101" pitchFamily="18" charset="-128"/>
      <p:regular r:id="rId19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80E0"/>
    <a:srgbClr val="8040A0"/>
    <a:srgbClr val="009070"/>
    <a:srgbClr val="20B090"/>
    <a:srgbClr val="2090B0"/>
    <a:srgbClr val="007090"/>
    <a:srgbClr val="0078A2"/>
    <a:srgbClr val="336699"/>
    <a:srgbClr val="0099CC"/>
    <a:srgbClr val="B0F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8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22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3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98078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8549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冬青黑体旧字形 W3" panose="020B0300000000000000" pitchFamily="34" charset="-122"/>
        <a:ea typeface="冬青黑体旧字形 W3" panose="020B0300000000000000" pitchFamily="34" charset="-122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71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54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ageNumber">
            <a:extLst>
              <a:ext uri="{FF2B5EF4-FFF2-40B4-BE49-F238E27FC236}">
                <a16:creationId xmlns:a16="http://schemas.microsoft.com/office/drawing/2014/main" id="{26207073-4B1F-4188-A2E1-6E5CC98A8C30}"/>
              </a:ext>
            </a:extLst>
          </p:cNvPr>
          <p:cNvSpPr txBox="1"/>
          <p:nvPr userDrawn="1"/>
        </p:nvSpPr>
        <p:spPr>
          <a:xfrm>
            <a:off x="11688000" y="6581001"/>
            <a:ext cx="504000" cy="276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77CE-F410-4E8F-A116-FD70EEB84441}" type="slidenum">
              <a:rPr lang="en-US" sz="1200" smtClean="0">
                <a:solidFill>
                  <a:schemeClr val="tx1"/>
                </a:solidFill>
                <a:latin typeface="方正FW筑紫黑 简 R" panose="02000500000000000000" pitchFamily="2" charset="-122"/>
                <a:ea typeface="方正FW筑紫黑 简 R" panose="02000500000000000000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方正FW筑紫黑 简 R" panose="02000500000000000000" pitchFamily="2" charset="-122"/>
              <a:ea typeface="方正FW筑紫黑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083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Progressbar">
            <a:extLst>
              <a:ext uri="{FF2B5EF4-FFF2-40B4-BE49-F238E27FC236}">
                <a16:creationId xmlns:a16="http://schemas.microsoft.com/office/drawing/2014/main" id="{5B643861-DD9A-45BC-AAE8-6ACF8963FB97}"/>
              </a:ext>
            </a:extLst>
          </p:cNvPr>
          <p:cNvSpPr/>
          <p:nvPr/>
        </p:nvSpPr>
        <p:spPr>
          <a:xfrm>
            <a:off x="4212000" y="3168000"/>
            <a:ext cx="252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1" name="Rectangle Progressbar">
            <a:extLst>
              <a:ext uri="{FF2B5EF4-FFF2-40B4-BE49-F238E27FC236}">
                <a16:creationId xmlns:a16="http://schemas.microsoft.com/office/drawing/2014/main" id="{D601C541-E158-47B5-B2CB-95731D48DBC3}"/>
              </a:ext>
            </a:extLst>
          </p:cNvPr>
          <p:cNvSpPr/>
          <p:nvPr/>
        </p:nvSpPr>
        <p:spPr>
          <a:xfrm>
            <a:off x="4212000" y="3168000"/>
            <a:ext cx="1260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2" name="Rectangle Progressbar">
            <a:extLst>
              <a:ext uri="{FF2B5EF4-FFF2-40B4-BE49-F238E27FC236}">
                <a16:creationId xmlns:a16="http://schemas.microsoft.com/office/drawing/2014/main" id="{CBC56C9A-4BEB-4F43-A31E-788CF48B8369}"/>
              </a:ext>
            </a:extLst>
          </p:cNvPr>
          <p:cNvSpPr/>
          <p:nvPr/>
        </p:nvSpPr>
        <p:spPr>
          <a:xfrm>
            <a:off x="4212000" y="3168000"/>
            <a:ext cx="1620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3" name="Rectangle Progressbar">
            <a:extLst>
              <a:ext uri="{FF2B5EF4-FFF2-40B4-BE49-F238E27FC236}">
                <a16:creationId xmlns:a16="http://schemas.microsoft.com/office/drawing/2014/main" id="{4EBA6983-870D-48F2-A7FD-A8BD9E10E535}"/>
              </a:ext>
            </a:extLst>
          </p:cNvPr>
          <p:cNvSpPr/>
          <p:nvPr/>
        </p:nvSpPr>
        <p:spPr>
          <a:xfrm>
            <a:off x="4212000" y="3168000"/>
            <a:ext cx="1800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4" name="Rectangle Progressbar">
            <a:extLst>
              <a:ext uri="{FF2B5EF4-FFF2-40B4-BE49-F238E27FC236}">
                <a16:creationId xmlns:a16="http://schemas.microsoft.com/office/drawing/2014/main" id="{B32BE85E-5445-408B-B6D9-E6130D614DED}"/>
              </a:ext>
            </a:extLst>
          </p:cNvPr>
          <p:cNvSpPr/>
          <p:nvPr/>
        </p:nvSpPr>
        <p:spPr>
          <a:xfrm>
            <a:off x="4212000" y="3168000"/>
            <a:ext cx="2376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14" name="Rectangle Progressbar">
            <a:extLst>
              <a:ext uri="{FF2B5EF4-FFF2-40B4-BE49-F238E27FC236}">
                <a16:creationId xmlns:a16="http://schemas.microsoft.com/office/drawing/2014/main" id="{1D180BC7-1753-40FE-A74D-748322595861}"/>
              </a:ext>
            </a:extLst>
          </p:cNvPr>
          <p:cNvSpPr/>
          <p:nvPr/>
        </p:nvSpPr>
        <p:spPr>
          <a:xfrm>
            <a:off x="4212000" y="3168000"/>
            <a:ext cx="2556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6" name="Rectangle Progressbar">
            <a:extLst>
              <a:ext uri="{FF2B5EF4-FFF2-40B4-BE49-F238E27FC236}">
                <a16:creationId xmlns:a16="http://schemas.microsoft.com/office/drawing/2014/main" id="{C8BD1C4E-57D2-41E1-B29C-8839D8B4DEDE}"/>
              </a:ext>
            </a:extLst>
          </p:cNvPr>
          <p:cNvSpPr/>
          <p:nvPr/>
        </p:nvSpPr>
        <p:spPr>
          <a:xfrm>
            <a:off x="4212000" y="3168000"/>
            <a:ext cx="2916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7" name="Rectangle Progressbar">
            <a:extLst>
              <a:ext uri="{FF2B5EF4-FFF2-40B4-BE49-F238E27FC236}">
                <a16:creationId xmlns:a16="http://schemas.microsoft.com/office/drawing/2014/main" id="{48D3625A-CF32-49F1-9220-1B43C7F83E04}"/>
              </a:ext>
            </a:extLst>
          </p:cNvPr>
          <p:cNvSpPr/>
          <p:nvPr/>
        </p:nvSpPr>
        <p:spPr>
          <a:xfrm>
            <a:off x="4212000" y="3168000"/>
            <a:ext cx="3096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8" name="Rectangle Progressbar">
            <a:extLst>
              <a:ext uri="{FF2B5EF4-FFF2-40B4-BE49-F238E27FC236}">
                <a16:creationId xmlns:a16="http://schemas.microsoft.com/office/drawing/2014/main" id="{155988F2-30C7-41A5-AB01-1899D4A13B7B}"/>
              </a:ext>
            </a:extLst>
          </p:cNvPr>
          <p:cNvSpPr/>
          <p:nvPr/>
        </p:nvSpPr>
        <p:spPr>
          <a:xfrm>
            <a:off x="4212000" y="3168000"/>
            <a:ext cx="3492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9" name="Rectangle Progressbar">
            <a:extLst>
              <a:ext uri="{FF2B5EF4-FFF2-40B4-BE49-F238E27FC236}">
                <a16:creationId xmlns:a16="http://schemas.microsoft.com/office/drawing/2014/main" id="{B597D6DC-403D-4C0A-860E-F33C2A99E125}"/>
              </a:ext>
            </a:extLst>
          </p:cNvPr>
          <p:cNvSpPr/>
          <p:nvPr/>
        </p:nvSpPr>
        <p:spPr>
          <a:xfrm>
            <a:off x="4212000" y="3168000"/>
            <a:ext cx="3780000" cy="54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16" name="Freeform 1">
            <a:extLst>
              <a:ext uri="{FF2B5EF4-FFF2-40B4-BE49-F238E27FC236}">
                <a16:creationId xmlns:a16="http://schemas.microsoft.com/office/drawing/2014/main" id="{6008EA19-7BC3-458C-B8D4-8EDE6E2823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531804" y="3301441"/>
                </a:moveTo>
                <a:lnTo>
                  <a:pt x="5533633" y="3301441"/>
                </a:lnTo>
                <a:lnTo>
                  <a:pt x="5576610" y="3442258"/>
                </a:lnTo>
                <a:lnTo>
                  <a:pt x="5576610" y="3444087"/>
                </a:lnTo>
                <a:lnTo>
                  <a:pt x="5484712" y="3444087"/>
                </a:lnTo>
                <a:close/>
                <a:moveTo>
                  <a:pt x="6054613" y="3267608"/>
                </a:moveTo>
                <a:lnTo>
                  <a:pt x="6075643" y="3267608"/>
                </a:lnTo>
                <a:cubicBezTo>
                  <a:pt x="6096065" y="3267608"/>
                  <a:pt x="6112524" y="3269437"/>
                  <a:pt x="6125021" y="3273094"/>
                </a:cubicBezTo>
                <a:cubicBezTo>
                  <a:pt x="6170741" y="3288639"/>
                  <a:pt x="6193601" y="3330701"/>
                  <a:pt x="6193601" y="3399282"/>
                </a:cubicBezTo>
                <a:cubicBezTo>
                  <a:pt x="6193601" y="3489502"/>
                  <a:pt x="6149862" y="3533089"/>
                  <a:pt x="6062385" y="3530041"/>
                </a:cubicBezTo>
                <a:cubicBezTo>
                  <a:pt x="6056593" y="3529736"/>
                  <a:pt x="6054003" y="3526688"/>
                  <a:pt x="6054613" y="3520897"/>
                </a:cubicBezTo>
                <a:close/>
                <a:moveTo>
                  <a:pt x="4972420" y="3259378"/>
                </a:moveTo>
                <a:cubicBezTo>
                  <a:pt x="4985526" y="3259378"/>
                  <a:pt x="4997490" y="3262579"/>
                  <a:pt x="5008310" y="3268979"/>
                </a:cubicBezTo>
                <a:cubicBezTo>
                  <a:pt x="5019130" y="3275380"/>
                  <a:pt x="5028351" y="3284677"/>
                  <a:pt x="5035971" y="3296869"/>
                </a:cubicBezTo>
                <a:cubicBezTo>
                  <a:pt x="5043591" y="3309061"/>
                  <a:pt x="5049535" y="3323767"/>
                  <a:pt x="5053802" y="3340988"/>
                </a:cubicBezTo>
                <a:cubicBezTo>
                  <a:pt x="5058069" y="3358210"/>
                  <a:pt x="5060202" y="3377793"/>
                  <a:pt x="5060202" y="3399739"/>
                </a:cubicBezTo>
                <a:cubicBezTo>
                  <a:pt x="5060202" y="3421684"/>
                  <a:pt x="5058069" y="3441268"/>
                  <a:pt x="5053802" y="3458489"/>
                </a:cubicBezTo>
                <a:cubicBezTo>
                  <a:pt x="5049535" y="3475710"/>
                  <a:pt x="5043591" y="3490417"/>
                  <a:pt x="5035971" y="3502609"/>
                </a:cubicBezTo>
                <a:cubicBezTo>
                  <a:pt x="5028351" y="3514801"/>
                  <a:pt x="5019130" y="3524097"/>
                  <a:pt x="5008310" y="3530498"/>
                </a:cubicBezTo>
                <a:cubicBezTo>
                  <a:pt x="4997490" y="3536899"/>
                  <a:pt x="4985526" y="3540099"/>
                  <a:pt x="4972420" y="3540099"/>
                </a:cubicBezTo>
                <a:cubicBezTo>
                  <a:pt x="4959313" y="3540099"/>
                  <a:pt x="4947351" y="3536899"/>
                  <a:pt x="4936530" y="3530498"/>
                </a:cubicBezTo>
                <a:cubicBezTo>
                  <a:pt x="4925709" y="3524097"/>
                  <a:pt x="4916489" y="3514801"/>
                  <a:pt x="4908869" y="3502609"/>
                </a:cubicBezTo>
                <a:cubicBezTo>
                  <a:pt x="4901249" y="3490417"/>
                  <a:pt x="4895305" y="3475710"/>
                  <a:pt x="4891038" y="3458489"/>
                </a:cubicBezTo>
                <a:cubicBezTo>
                  <a:pt x="4886771" y="3441268"/>
                  <a:pt x="4884638" y="3421684"/>
                  <a:pt x="4884638" y="3399739"/>
                </a:cubicBezTo>
                <a:cubicBezTo>
                  <a:pt x="4884638" y="3377793"/>
                  <a:pt x="4886771" y="3358210"/>
                  <a:pt x="4891038" y="3340988"/>
                </a:cubicBezTo>
                <a:cubicBezTo>
                  <a:pt x="4895305" y="3323767"/>
                  <a:pt x="4901249" y="3309061"/>
                  <a:pt x="4908869" y="3296869"/>
                </a:cubicBezTo>
                <a:cubicBezTo>
                  <a:pt x="4916489" y="3284677"/>
                  <a:pt x="4925709" y="3275380"/>
                  <a:pt x="4936530" y="3268979"/>
                </a:cubicBezTo>
                <a:cubicBezTo>
                  <a:pt x="4947351" y="3262579"/>
                  <a:pt x="4959313" y="3259378"/>
                  <a:pt x="4972420" y="3259378"/>
                </a:cubicBezTo>
                <a:close/>
                <a:moveTo>
                  <a:pt x="4317557" y="3224174"/>
                </a:moveTo>
                <a:cubicBezTo>
                  <a:pt x="4310851" y="3224174"/>
                  <a:pt x="4306584" y="3226612"/>
                  <a:pt x="4304755" y="3231489"/>
                </a:cubicBezTo>
                <a:lnTo>
                  <a:pt x="4304755" y="3233775"/>
                </a:lnTo>
                <a:cubicBezTo>
                  <a:pt x="4325787" y="3246577"/>
                  <a:pt x="4336302" y="3264255"/>
                  <a:pt x="4336302" y="3286810"/>
                </a:cubicBezTo>
                <a:lnTo>
                  <a:pt x="4336302" y="3563873"/>
                </a:lnTo>
                <a:cubicBezTo>
                  <a:pt x="4336302" y="3576065"/>
                  <a:pt x="4342856" y="3582161"/>
                  <a:pt x="4355962" y="3582161"/>
                </a:cubicBezTo>
                <a:lnTo>
                  <a:pt x="4510953" y="3582161"/>
                </a:lnTo>
                <a:cubicBezTo>
                  <a:pt x="4533508" y="3582161"/>
                  <a:pt x="4550119" y="3578047"/>
                  <a:pt x="4560788" y="3569817"/>
                </a:cubicBezTo>
                <a:cubicBezTo>
                  <a:pt x="4571455" y="3561587"/>
                  <a:pt x="4577856" y="3553053"/>
                  <a:pt x="4579990" y="3544214"/>
                </a:cubicBezTo>
                <a:cubicBezTo>
                  <a:pt x="4580295" y="3540251"/>
                  <a:pt x="4578466" y="3538118"/>
                  <a:pt x="4574504" y="3537813"/>
                </a:cubicBezTo>
                <a:lnTo>
                  <a:pt x="4424999" y="3537813"/>
                </a:lnTo>
                <a:cubicBezTo>
                  <a:pt x="4418598" y="3537813"/>
                  <a:pt x="4415398" y="3534460"/>
                  <a:pt x="4415398" y="3527755"/>
                </a:cubicBezTo>
                <a:lnTo>
                  <a:pt x="4415398" y="3234232"/>
                </a:lnTo>
                <a:cubicBezTo>
                  <a:pt x="4415398" y="3227527"/>
                  <a:pt x="4412045" y="3224174"/>
                  <a:pt x="4405339" y="3224174"/>
                </a:cubicBezTo>
                <a:close/>
                <a:moveTo>
                  <a:pt x="5522660" y="3221431"/>
                </a:moveTo>
                <a:cubicBezTo>
                  <a:pt x="5514735" y="3221126"/>
                  <a:pt x="5509249" y="3224631"/>
                  <a:pt x="5506201" y="3231946"/>
                </a:cubicBezTo>
                <a:cubicBezTo>
                  <a:pt x="5439145" y="3428237"/>
                  <a:pt x="5400740" y="3543909"/>
                  <a:pt x="5390986" y="3578961"/>
                </a:cubicBezTo>
                <a:cubicBezTo>
                  <a:pt x="5390986" y="3581399"/>
                  <a:pt x="5392206" y="3582619"/>
                  <a:pt x="5394644" y="3582619"/>
                </a:cubicBezTo>
                <a:cubicBezTo>
                  <a:pt x="5408970" y="3583838"/>
                  <a:pt x="5421466" y="3582314"/>
                  <a:pt x="5432135" y="3578047"/>
                </a:cubicBezTo>
                <a:cubicBezTo>
                  <a:pt x="5438230" y="3575303"/>
                  <a:pt x="5442345" y="3571951"/>
                  <a:pt x="5444479" y="3567988"/>
                </a:cubicBezTo>
                <a:cubicBezTo>
                  <a:pt x="5461243" y="3516172"/>
                  <a:pt x="5469930" y="3489502"/>
                  <a:pt x="5470540" y="3487978"/>
                </a:cubicBezTo>
                <a:lnTo>
                  <a:pt x="5589411" y="3487978"/>
                </a:lnTo>
                <a:cubicBezTo>
                  <a:pt x="5590022" y="3489807"/>
                  <a:pt x="5593526" y="3499256"/>
                  <a:pt x="5599928" y="3516325"/>
                </a:cubicBezTo>
                <a:cubicBezTo>
                  <a:pt x="5617300" y="3560521"/>
                  <a:pt x="5644428" y="3582619"/>
                  <a:pt x="5681308" y="3582619"/>
                </a:cubicBezTo>
                <a:lnTo>
                  <a:pt x="5700968" y="3582619"/>
                </a:lnTo>
                <a:cubicBezTo>
                  <a:pt x="5703406" y="3582619"/>
                  <a:pt x="5704626" y="3581399"/>
                  <a:pt x="5704626" y="3578961"/>
                </a:cubicBezTo>
                <a:cubicBezTo>
                  <a:pt x="5704626" y="3575608"/>
                  <a:pt x="5665307" y="3459937"/>
                  <a:pt x="5586669" y="3231946"/>
                </a:cubicBezTo>
                <a:cubicBezTo>
                  <a:pt x="5584230" y="3224326"/>
                  <a:pt x="5578743" y="3220821"/>
                  <a:pt x="5570209" y="3221431"/>
                </a:cubicBezTo>
                <a:close/>
                <a:moveTo>
                  <a:pt x="5950371" y="3220516"/>
                </a:moveTo>
                <a:cubicBezTo>
                  <a:pt x="5946104" y="3221736"/>
                  <a:pt x="5943665" y="3224479"/>
                  <a:pt x="5943055" y="3228746"/>
                </a:cubicBezTo>
                <a:lnTo>
                  <a:pt x="5943055" y="3230575"/>
                </a:lnTo>
                <a:cubicBezTo>
                  <a:pt x="5964391" y="3244291"/>
                  <a:pt x="5975059" y="3259683"/>
                  <a:pt x="5975059" y="3276752"/>
                </a:cubicBezTo>
                <a:lnTo>
                  <a:pt x="5975059" y="3569360"/>
                </a:lnTo>
                <a:cubicBezTo>
                  <a:pt x="5975059" y="3580028"/>
                  <a:pt x="5980089" y="3585362"/>
                  <a:pt x="5990148" y="3585362"/>
                </a:cubicBezTo>
                <a:lnTo>
                  <a:pt x="6100332" y="3585362"/>
                </a:lnTo>
                <a:cubicBezTo>
                  <a:pt x="6129898" y="3585362"/>
                  <a:pt x="6155196" y="3580790"/>
                  <a:pt x="6176227" y="3571646"/>
                </a:cubicBezTo>
                <a:cubicBezTo>
                  <a:pt x="6242369" y="3539642"/>
                  <a:pt x="6275440" y="3482797"/>
                  <a:pt x="6275440" y="3401110"/>
                </a:cubicBezTo>
                <a:cubicBezTo>
                  <a:pt x="6275440" y="3363620"/>
                  <a:pt x="6269649" y="3333749"/>
                  <a:pt x="6258066" y="3311499"/>
                </a:cubicBezTo>
                <a:cubicBezTo>
                  <a:pt x="6230634" y="3250844"/>
                  <a:pt x="6178666" y="3220516"/>
                  <a:pt x="6102161" y="3220516"/>
                </a:cubicBezTo>
                <a:close/>
                <a:moveTo>
                  <a:pt x="6946914" y="3220059"/>
                </a:moveTo>
                <a:cubicBezTo>
                  <a:pt x="6939904" y="3220059"/>
                  <a:pt x="6935332" y="3223260"/>
                  <a:pt x="6933198" y="3229660"/>
                </a:cubicBezTo>
                <a:cubicBezTo>
                  <a:pt x="6956058" y="3240938"/>
                  <a:pt x="6967488" y="3261207"/>
                  <a:pt x="6967488" y="3290468"/>
                </a:cubicBezTo>
                <a:lnTo>
                  <a:pt x="6967488" y="3581704"/>
                </a:lnTo>
                <a:lnTo>
                  <a:pt x="6967602" y="3581961"/>
                </a:lnTo>
                <a:lnTo>
                  <a:pt x="6967488" y="3582161"/>
                </a:lnTo>
                <a:cubicBezTo>
                  <a:pt x="6967488" y="3584600"/>
                  <a:pt x="6968098" y="3585819"/>
                  <a:pt x="6969317" y="3585819"/>
                </a:cubicBezTo>
                <a:cubicBezTo>
                  <a:pt x="6971451" y="3585819"/>
                  <a:pt x="6977242" y="3584447"/>
                  <a:pt x="6986691" y="3581704"/>
                </a:cubicBezTo>
                <a:cubicBezTo>
                  <a:pt x="7009551" y="3572560"/>
                  <a:pt x="7020981" y="3552901"/>
                  <a:pt x="7020981" y="3522725"/>
                </a:cubicBezTo>
                <a:lnTo>
                  <a:pt x="7020981" y="3309213"/>
                </a:lnTo>
                <a:lnTo>
                  <a:pt x="7192431" y="3563416"/>
                </a:lnTo>
                <a:cubicBezTo>
                  <a:pt x="7201270" y="3576827"/>
                  <a:pt x="7212243" y="3583533"/>
                  <a:pt x="7225349" y="3583533"/>
                </a:cubicBezTo>
                <a:lnTo>
                  <a:pt x="7254610" y="3583533"/>
                </a:lnTo>
                <a:cubicBezTo>
                  <a:pt x="7259486" y="3582009"/>
                  <a:pt x="7262078" y="3579418"/>
                  <a:pt x="7262382" y="3575761"/>
                </a:cubicBezTo>
                <a:lnTo>
                  <a:pt x="7262382" y="3284524"/>
                </a:lnTo>
                <a:cubicBezTo>
                  <a:pt x="7263297" y="3254654"/>
                  <a:pt x="7275336" y="3236975"/>
                  <a:pt x="7298501" y="3231489"/>
                </a:cubicBezTo>
                <a:lnTo>
                  <a:pt x="7298501" y="3227374"/>
                </a:lnTo>
                <a:cubicBezTo>
                  <a:pt x="7296977" y="3223717"/>
                  <a:pt x="7294386" y="3221278"/>
                  <a:pt x="7290729" y="3220059"/>
                </a:cubicBezTo>
                <a:lnTo>
                  <a:pt x="7188316" y="3220059"/>
                </a:lnTo>
                <a:cubicBezTo>
                  <a:pt x="7181305" y="3220059"/>
                  <a:pt x="7176886" y="3223260"/>
                  <a:pt x="7175057" y="3229660"/>
                </a:cubicBezTo>
                <a:cubicBezTo>
                  <a:pt x="7197917" y="3240938"/>
                  <a:pt x="7209347" y="3261207"/>
                  <a:pt x="7209347" y="3290468"/>
                </a:cubicBezTo>
                <a:lnTo>
                  <a:pt x="7209347" y="3440429"/>
                </a:lnTo>
                <a:lnTo>
                  <a:pt x="7061214" y="3231489"/>
                </a:lnTo>
                <a:cubicBezTo>
                  <a:pt x="7056337" y="3223564"/>
                  <a:pt x="7048565" y="3219754"/>
                  <a:pt x="7037897" y="3220059"/>
                </a:cubicBezTo>
                <a:close/>
                <a:moveTo>
                  <a:pt x="6539168" y="3219145"/>
                </a:moveTo>
                <a:cubicBezTo>
                  <a:pt x="6533987" y="3220973"/>
                  <a:pt x="6530786" y="3224174"/>
                  <a:pt x="6529567" y="3228746"/>
                </a:cubicBezTo>
                <a:lnTo>
                  <a:pt x="6529567" y="3230575"/>
                </a:lnTo>
                <a:cubicBezTo>
                  <a:pt x="6551512" y="3243681"/>
                  <a:pt x="6562485" y="3259378"/>
                  <a:pt x="6562485" y="3277666"/>
                </a:cubicBezTo>
                <a:lnTo>
                  <a:pt x="6562485" y="3525011"/>
                </a:lnTo>
                <a:cubicBezTo>
                  <a:pt x="6562485" y="3543299"/>
                  <a:pt x="6551512" y="3558997"/>
                  <a:pt x="6529567" y="3572103"/>
                </a:cubicBezTo>
                <a:lnTo>
                  <a:pt x="6529567" y="3573932"/>
                </a:lnTo>
                <a:cubicBezTo>
                  <a:pt x="6529872" y="3579113"/>
                  <a:pt x="6533072" y="3582161"/>
                  <a:pt x="6539168" y="3583076"/>
                </a:cubicBezTo>
                <a:lnTo>
                  <a:pt x="6669927" y="3583076"/>
                </a:lnTo>
                <a:cubicBezTo>
                  <a:pt x="6675413" y="3582161"/>
                  <a:pt x="6678614" y="3579113"/>
                  <a:pt x="6679528" y="3573932"/>
                </a:cubicBezTo>
                <a:lnTo>
                  <a:pt x="6679528" y="3572103"/>
                </a:lnTo>
                <a:cubicBezTo>
                  <a:pt x="6657888" y="3558997"/>
                  <a:pt x="6647067" y="3543299"/>
                  <a:pt x="6647067" y="3525011"/>
                </a:cubicBezTo>
                <a:lnTo>
                  <a:pt x="6647067" y="3277666"/>
                </a:lnTo>
                <a:cubicBezTo>
                  <a:pt x="6647067" y="3259378"/>
                  <a:pt x="6657888" y="3243681"/>
                  <a:pt x="6679528" y="3230575"/>
                </a:cubicBezTo>
                <a:lnTo>
                  <a:pt x="6679528" y="3228746"/>
                </a:lnTo>
                <a:cubicBezTo>
                  <a:pt x="6678309" y="3224174"/>
                  <a:pt x="6675109" y="3220973"/>
                  <a:pt x="6669927" y="3219145"/>
                </a:cubicBezTo>
                <a:close/>
                <a:moveTo>
                  <a:pt x="4972420" y="3215487"/>
                </a:moveTo>
                <a:cubicBezTo>
                  <a:pt x="4947426" y="3215487"/>
                  <a:pt x="4924338" y="3219678"/>
                  <a:pt x="4903154" y="3228060"/>
                </a:cubicBezTo>
                <a:cubicBezTo>
                  <a:pt x="4881971" y="3236442"/>
                  <a:pt x="4863759" y="3248558"/>
                  <a:pt x="4848519" y="3264407"/>
                </a:cubicBezTo>
                <a:cubicBezTo>
                  <a:pt x="4833279" y="3280257"/>
                  <a:pt x="4821316" y="3299612"/>
                  <a:pt x="4812628" y="3322472"/>
                </a:cubicBezTo>
                <a:cubicBezTo>
                  <a:pt x="4803942" y="3345332"/>
                  <a:pt x="4799598" y="3371088"/>
                  <a:pt x="4799598" y="3399739"/>
                </a:cubicBezTo>
                <a:cubicBezTo>
                  <a:pt x="4799598" y="3428390"/>
                  <a:pt x="4803942" y="3454145"/>
                  <a:pt x="4812628" y="3477005"/>
                </a:cubicBezTo>
                <a:cubicBezTo>
                  <a:pt x="4821316" y="3499865"/>
                  <a:pt x="4833279" y="3519220"/>
                  <a:pt x="4848519" y="3535070"/>
                </a:cubicBezTo>
                <a:cubicBezTo>
                  <a:pt x="4863759" y="3550919"/>
                  <a:pt x="4881971" y="3563035"/>
                  <a:pt x="4903154" y="3571417"/>
                </a:cubicBezTo>
                <a:cubicBezTo>
                  <a:pt x="4924338" y="3579799"/>
                  <a:pt x="4947426" y="3583990"/>
                  <a:pt x="4972420" y="3583990"/>
                </a:cubicBezTo>
                <a:cubicBezTo>
                  <a:pt x="4997413" y="3583990"/>
                  <a:pt x="5020502" y="3579799"/>
                  <a:pt x="5041686" y="3571417"/>
                </a:cubicBezTo>
                <a:cubicBezTo>
                  <a:pt x="5062869" y="3563035"/>
                  <a:pt x="5081081" y="3550919"/>
                  <a:pt x="5096321" y="3535070"/>
                </a:cubicBezTo>
                <a:cubicBezTo>
                  <a:pt x="5111561" y="3519220"/>
                  <a:pt x="5123525" y="3499865"/>
                  <a:pt x="5132212" y="3477005"/>
                </a:cubicBezTo>
                <a:cubicBezTo>
                  <a:pt x="5140898" y="3454145"/>
                  <a:pt x="5145242" y="3428390"/>
                  <a:pt x="5145242" y="3399739"/>
                </a:cubicBezTo>
                <a:cubicBezTo>
                  <a:pt x="5145242" y="3371088"/>
                  <a:pt x="5140898" y="3345332"/>
                  <a:pt x="5132212" y="3322472"/>
                </a:cubicBezTo>
                <a:cubicBezTo>
                  <a:pt x="5123525" y="3299612"/>
                  <a:pt x="5111561" y="3280257"/>
                  <a:pt x="5096321" y="3264407"/>
                </a:cubicBezTo>
                <a:cubicBezTo>
                  <a:pt x="5081081" y="3248558"/>
                  <a:pt x="5062869" y="3236442"/>
                  <a:pt x="5041686" y="3228060"/>
                </a:cubicBezTo>
                <a:cubicBezTo>
                  <a:pt x="5020502" y="3219678"/>
                  <a:pt x="4997413" y="3215487"/>
                  <a:pt x="4972420" y="3215487"/>
                </a:cubicBezTo>
                <a:close/>
                <a:moveTo>
                  <a:pt x="7833120" y="3212744"/>
                </a:moveTo>
                <a:cubicBezTo>
                  <a:pt x="7831291" y="3225241"/>
                  <a:pt x="7826110" y="3233623"/>
                  <a:pt x="7817575" y="3237890"/>
                </a:cubicBezTo>
                <a:cubicBezTo>
                  <a:pt x="7786791" y="3223869"/>
                  <a:pt x="7756463" y="3216859"/>
                  <a:pt x="7726593" y="3216859"/>
                </a:cubicBezTo>
                <a:cubicBezTo>
                  <a:pt x="7696722" y="3216859"/>
                  <a:pt x="7673862" y="3220059"/>
                  <a:pt x="7658013" y="3226460"/>
                </a:cubicBezTo>
                <a:cubicBezTo>
                  <a:pt x="7582422" y="3255721"/>
                  <a:pt x="7544779" y="3312261"/>
                  <a:pt x="7545084" y="3396081"/>
                </a:cubicBezTo>
                <a:cubicBezTo>
                  <a:pt x="7544475" y="3450335"/>
                  <a:pt x="7556895" y="3495293"/>
                  <a:pt x="7582346" y="3530955"/>
                </a:cubicBezTo>
                <a:cubicBezTo>
                  <a:pt x="7607797" y="3566617"/>
                  <a:pt x="7651612" y="3585514"/>
                  <a:pt x="7713791" y="3587648"/>
                </a:cubicBezTo>
                <a:lnTo>
                  <a:pt x="7735279" y="3587648"/>
                </a:lnTo>
                <a:cubicBezTo>
                  <a:pt x="7756615" y="3587648"/>
                  <a:pt x="7774294" y="3586276"/>
                  <a:pt x="7788315" y="3583533"/>
                </a:cubicBezTo>
                <a:cubicBezTo>
                  <a:pt x="7830986" y="3576523"/>
                  <a:pt x="7852323" y="3563873"/>
                  <a:pt x="7852323" y="3545585"/>
                </a:cubicBezTo>
                <a:lnTo>
                  <a:pt x="7852323" y="3468319"/>
                </a:lnTo>
                <a:cubicBezTo>
                  <a:pt x="7852323" y="3445763"/>
                  <a:pt x="7863295" y="3427171"/>
                  <a:pt x="7885241" y="3412540"/>
                </a:cubicBezTo>
                <a:lnTo>
                  <a:pt x="7885241" y="3410712"/>
                </a:lnTo>
                <a:cubicBezTo>
                  <a:pt x="7883107" y="3405530"/>
                  <a:pt x="7878535" y="3402939"/>
                  <a:pt x="7871525" y="3402939"/>
                </a:cubicBezTo>
                <a:lnTo>
                  <a:pt x="7756311" y="3402939"/>
                </a:lnTo>
                <a:cubicBezTo>
                  <a:pt x="7749300" y="3402939"/>
                  <a:pt x="7744728" y="3406139"/>
                  <a:pt x="7742595" y="3412540"/>
                </a:cubicBezTo>
                <a:cubicBezTo>
                  <a:pt x="7764540" y="3427780"/>
                  <a:pt x="7775513" y="3443935"/>
                  <a:pt x="7775513" y="3461003"/>
                </a:cubicBezTo>
                <a:lnTo>
                  <a:pt x="7775513" y="3535984"/>
                </a:lnTo>
                <a:cubicBezTo>
                  <a:pt x="7756615" y="3540861"/>
                  <a:pt x="7741833" y="3543299"/>
                  <a:pt x="7731165" y="3543299"/>
                </a:cubicBezTo>
                <a:cubicBezTo>
                  <a:pt x="7715010" y="3543299"/>
                  <a:pt x="7699618" y="3539489"/>
                  <a:pt x="7684987" y="3531869"/>
                </a:cubicBezTo>
                <a:cubicBezTo>
                  <a:pt x="7650545" y="3510533"/>
                  <a:pt x="7632257" y="3464661"/>
                  <a:pt x="7630123" y="3394252"/>
                </a:cubicBezTo>
                <a:cubicBezTo>
                  <a:pt x="7633171" y="3310127"/>
                  <a:pt x="7666242" y="3265627"/>
                  <a:pt x="7729336" y="3260750"/>
                </a:cubicBezTo>
                <a:cubicBezTo>
                  <a:pt x="7769874" y="3261360"/>
                  <a:pt x="7797763" y="3281933"/>
                  <a:pt x="7813004" y="3322472"/>
                </a:cubicBezTo>
                <a:cubicBezTo>
                  <a:pt x="7814527" y="3327958"/>
                  <a:pt x="7817880" y="3330397"/>
                  <a:pt x="7823062" y="3329787"/>
                </a:cubicBezTo>
                <a:lnTo>
                  <a:pt x="7850037" y="3330244"/>
                </a:lnTo>
                <a:cubicBezTo>
                  <a:pt x="7854913" y="3330244"/>
                  <a:pt x="7857047" y="3328263"/>
                  <a:pt x="7856437" y="3324301"/>
                </a:cubicBezTo>
                <a:lnTo>
                  <a:pt x="7843179" y="3219602"/>
                </a:lnTo>
                <a:cubicBezTo>
                  <a:pt x="7841959" y="3214115"/>
                  <a:pt x="7838607" y="3211830"/>
                  <a:pt x="7833120" y="32127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65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1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1D965C1-8B92-413B-334D-712BC3D141ED}"/>
              </a:ext>
            </a:extLst>
          </p:cNvPr>
          <p:cNvSpPr txBox="1"/>
          <p:nvPr/>
        </p:nvSpPr>
        <p:spPr>
          <a:xfrm>
            <a:off x="1776000" y="3198168"/>
            <a:ext cx="86400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请稍候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Picture Element Icon">
            <a:extLst>
              <a:ext uri="{FF2B5EF4-FFF2-40B4-BE49-F238E27FC236}">
                <a16:creationId xmlns:a16="http://schemas.microsoft.com/office/drawing/2014/main" id="{6F80FD30-436A-E141-C538-7EF645438E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66FF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2422" y="5529190"/>
            <a:ext cx="56842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1D965C1-8B92-413B-334D-712BC3D141ED}"/>
              </a:ext>
            </a:extLst>
          </p:cNvPr>
          <p:cNvSpPr txBox="1"/>
          <p:nvPr/>
        </p:nvSpPr>
        <p:spPr>
          <a:xfrm>
            <a:off x="1776000" y="3198168"/>
            <a:ext cx="86400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请稍候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Picture Element Icon">
            <a:extLst>
              <a:ext uri="{FF2B5EF4-FFF2-40B4-BE49-F238E27FC236}">
                <a16:creationId xmlns:a16="http://schemas.microsoft.com/office/drawing/2014/main" id="{2A6E5615-214C-C3D0-078D-8F52A1712C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66FF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5054" y="5529190"/>
            <a:ext cx="54315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1D965C1-8B92-413B-334D-712BC3D141ED}"/>
              </a:ext>
            </a:extLst>
          </p:cNvPr>
          <p:cNvSpPr txBox="1"/>
          <p:nvPr/>
        </p:nvSpPr>
        <p:spPr>
          <a:xfrm>
            <a:off x="1776000" y="3198168"/>
            <a:ext cx="86400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请稍候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Picture Element Icon">
            <a:extLst>
              <a:ext uri="{FF2B5EF4-FFF2-40B4-BE49-F238E27FC236}">
                <a16:creationId xmlns:a16="http://schemas.microsoft.com/office/drawing/2014/main" id="{061FFF18-ABCC-3E43-B0E4-346DCD1D50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4002" y="5529190"/>
            <a:ext cx="50526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1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Copyright">
            <a:extLst>
              <a:ext uri="{FF2B5EF4-FFF2-40B4-BE49-F238E27FC236}">
                <a16:creationId xmlns:a16="http://schemas.microsoft.com/office/drawing/2014/main" id="{12B8E662-3441-4BB3-A180-61FD410EDC65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本素材不得商用 </a:t>
            </a:r>
            <a:r>
              <a:rPr kumimoji="0" lang="en-US" altLang="zh-CN" sz="1200" b="0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No Commercial Use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2022/11/15 © 2015-2022 SAM TOKI STUDIO</a:t>
            </a:r>
          </a:p>
        </p:txBody>
      </p:sp>
    </p:spTree>
    <p:extLst>
      <p:ext uri="{BB962C8B-B14F-4D97-AF65-F5344CB8AC3E}">
        <p14:creationId xmlns:p14="http://schemas.microsoft.com/office/powerpoint/2010/main" val="16416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Progressbar">
            <a:extLst>
              <a:ext uri="{FF2B5EF4-FFF2-40B4-BE49-F238E27FC236}">
                <a16:creationId xmlns:a16="http://schemas.microsoft.com/office/drawing/2014/main" id="{5B643861-DD9A-45BC-AAE8-6ACF8963FB97}"/>
              </a:ext>
            </a:extLst>
          </p:cNvPr>
          <p:cNvSpPr/>
          <p:nvPr/>
        </p:nvSpPr>
        <p:spPr>
          <a:xfrm>
            <a:off x="4212000" y="3168000"/>
            <a:ext cx="252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1" name="Rectangle Progressbar">
            <a:extLst>
              <a:ext uri="{FF2B5EF4-FFF2-40B4-BE49-F238E27FC236}">
                <a16:creationId xmlns:a16="http://schemas.microsoft.com/office/drawing/2014/main" id="{D601C541-E158-47B5-B2CB-95731D48DBC3}"/>
              </a:ext>
            </a:extLst>
          </p:cNvPr>
          <p:cNvSpPr/>
          <p:nvPr/>
        </p:nvSpPr>
        <p:spPr>
          <a:xfrm>
            <a:off x="4212000" y="3168000"/>
            <a:ext cx="1260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2" name="Rectangle Progressbar">
            <a:extLst>
              <a:ext uri="{FF2B5EF4-FFF2-40B4-BE49-F238E27FC236}">
                <a16:creationId xmlns:a16="http://schemas.microsoft.com/office/drawing/2014/main" id="{CBC56C9A-4BEB-4F43-A31E-788CF48B8369}"/>
              </a:ext>
            </a:extLst>
          </p:cNvPr>
          <p:cNvSpPr/>
          <p:nvPr/>
        </p:nvSpPr>
        <p:spPr>
          <a:xfrm>
            <a:off x="4212000" y="3168000"/>
            <a:ext cx="1620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3" name="Rectangle Progressbar">
            <a:extLst>
              <a:ext uri="{FF2B5EF4-FFF2-40B4-BE49-F238E27FC236}">
                <a16:creationId xmlns:a16="http://schemas.microsoft.com/office/drawing/2014/main" id="{4EBA6983-870D-48F2-A7FD-A8BD9E10E535}"/>
              </a:ext>
            </a:extLst>
          </p:cNvPr>
          <p:cNvSpPr/>
          <p:nvPr/>
        </p:nvSpPr>
        <p:spPr>
          <a:xfrm>
            <a:off x="4212000" y="3168000"/>
            <a:ext cx="1800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4" name="Rectangle Progressbar">
            <a:extLst>
              <a:ext uri="{FF2B5EF4-FFF2-40B4-BE49-F238E27FC236}">
                <a16:creationId xmlns:a16="http://schemas.microsoft.com/office/drawing/2014/main" id="{B32BE85E-5445-408B-B6D9-E6130D614DED}"/>
              </a:ext>
            </a:extLst>
          </p:cNvPr>
          <p:cNvSpPr/>
          <p:nvPr/>
        </p:nvSpPr>
        <p:spPr>
          <a:xfrm>
            <a:off x="4212000" y="3168000"/>
            <a:ext cx="2376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14" name="Rectangle Progressbar">
            <a:extLst>
              <a:ext uri="{FF2B5EF4-FFF2-40B4-BE49-F238E27FC236}">
                <a16:creationId xmlns:a16="http://schemas.microsoft.com/office/drawing/2014/main" id="{1D180BC7-1753-40FE-A74D-748322595861}"/>
              </a:ext>
            </a:extLst>
          </p:cNvPr>
          <p:cNvSpPr/>
          <p:nvPr/>
        </p:nvSpPr>
        <p:spPr>
          <a:xfrm>
            <a:off x="4212000" y="3168000"/>
            <a:ext cx="2556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6" name="Rectangle Progressbar">
            <a:extLst>
              <a:ext uri="{FF2B5EF4-FFF2-40B4-BE49-F238E27FC236}">
                <a16:creationId xmlns:a16="http://schemas.microsoft.com/office/drawing/2014/main" id="{C8BD1C4E-57D2-41E1-B29C-8839D8B4DEDE}"/>
              </a:ext>
            </a:extLst>
          </p:cNvPr>
          <p:cNvSpPr/>
          <p:nvPr/>
        </p:nvSpPr>
        <p:spPr>
          <a:xfrm>
            <a:off x="4212000" y="3168000"/>
            <a:ext cx="2916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7" name="Rectangle Progressbar">
            <a:extLst>
              <a:ext uri="{FF2B5EF4-FFF2-40B4-BE49-F238E27FC236}">
                <a16:creationId xmlns:a16="http://schemas.microsoft.com/office/drawing/2014/main" id="{48D3625A-CF32-49F1-9220-1B43C7F83E04}"/>
              </a:ext>
            </a:extLst>
          </p:cNvPr>
          <p:cNvSpPr/>
          <p:nvPr/>
        </p:nvSpPr>
        <p:spPr>
          <a:xfrm>
            <a:off x="4212000" y="3168000"/>
            <a:ext cx="3096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8" name="Rectangle Progressbar">
            <a:extLst>
              <a:ext uri="{FF2B5EF4-FFF2-40B4-BE49-F238E27FC236}">
                <a16:creationId xmlns:a16="http://schemas.microsoft.com/office/drawing/2014/main" id="{155988F2-30C7-41A5-AB01-1899D4A13B7B}"/>
              </a:ext>
            </a:extLst>
          </p:cNvPr>
          <p:cNvSpPr/>
          <p:nvPr/>
        </p:nvSpPr>
        <p:spPr>
          <a:xfrm>
            <a:off x="4212000" y="3168000"/>
            <a:ext cx="3492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9" name="Rectangle Progressbar">
            <a:extLst>
              <a:ext uri="{FF2B5EF4-FFF2-40B4-BE49-F238E27FC236}">
                <a16:creationId xmlns:a16="http://schemas.microsoft.com/office/drawing/2014/main" id="{B597D6DC-403D-4C0A-860E-F33C2A99E125}"/>
              </a:ext>
            </a:extLst>
          </p:cNvPr>
          <p:cNvSpPr/>
          <p:nvPr/>
        </p:nvSpPr>
        <p:spPr>
          <a:xfrm>
            <a:off x="4212000" y="3168000"/>
            <a:ext cx="3780000" cy="54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3" name="Freeform 1">
            <a:extLst>
              <a:ext uri="{FF2B5EF4-FFF2-40B4-BE49-F238E27FC236}">
                <a16:creationId xmlns:a16="http://schemas.microsoft.com/office/drawing/2014/main" id="{04886658-60CA-8A2F-6CFE-6E9973DEBE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531804" y="3301441"/>
                </a:moveTo>
                <a:lnTo>
                  <a:pt x="5533633" y="3301441"/>
                </a:lnTo>
                <a:lnTo>
                  <a:pt x="5576610" y="3442258"/>
                </a:lnTo>
                <a:lnTo>
                  <a:pt x="5576610" y="3444087"/>
                </a:lnTo>
                <a:lnTo>
                  <a:pt x="5484712" y="3444087"/>
                </a:lnTo>
                <a:close/>
                <a:moveTo>
                  <a:pt x="6054613" y="3267608"/>
                </a:moveTo>
                <a:lnTo>
                  <a:pt x="6075643" y="3267608"/>
                </a:lnTo>
                <a:cubicBezTo>
                  <a:pt x="6096065" y="3267608"/>
                  <a:pt x="6112524" y="3269437"/>
                  <a:pt x="6125021" y="3273094"/>
                </a:cubicBezTo>
                <a:cubicBezTo>
                  <a:pt x="6170741" y="3288639"/>
                  <a:pt x="6193601" y="3330701"/>
                  <a:pt x="6193601" y="3399282"/>
                </a:cubicBezTo>
                <a:cubicBezTo>
                  <a:pt x="6193601" y="3489502"/>
                  <a:pt x="6149862" y="3533089"/>
                  <a:pt x="6062385" y="3530041"/>
                </a:cubicBezTo>
                <a:cubicBezTo>
                  <a:pt x="6056593" y="3529736"/>
                  <a:pt x="6054003" y="3526688"/>
                  <a:pt x="6054613" y="3520897"/>
                </a:cubicBezTo>
                <a:close/>
                <a:moveTo>
                  <a:pt x="4972420" y="3259378"/>
                </a:moveTo>
                <a:cubicBezTo>
                  <a:pt x="4985526" y="3259378"/>
                  <a:pt x="4997490" y="3262579"/>
                  <a:pt x="5008310" y="3268979"/>
                </a:cubicBezTo>
                <a:cubicBezTo>
                  <a:pt x="5019130" y="3275380"/>
                  <a:pt x="5028351" y="3284677"/>
                  <a:pt x="5035971" y="3296869"/>
                </a:cubicBezTo>
                <a:cubicBezTo>
                  <a:pt x="5043591" y="3309061"/>
                  <a:pt x="5049535" y="3323767"/>
                  <a:pt x="5053802" y="3340988"/>
                </a:cubicBezTo>
                <a:cubicBezTo>
                  <a:pt x="5058069" y="3358210"/>
                  <a:pt x="5060202" y="3377793"/>
                  <a:pt x="5060202" y="3399739"/>
                </a:cubicBezTo>
                <a:cubicBezTo>
                  <a:pt x="5060202" y="3421684"/>
                  <a:pt x="5058069" y="3441268"/>
                  <a:pt x="5053802" y="3458489"/>
                </a:cubicBezTo>
                <a:cubicBezTo>
                  <a:pt x="5049535" y="3475710"/>
                  <a:pt x="5043591" y="3490417"/>
                  <a:pt x="5035971" y="3502609"/>
                </a:cubicBezTo>
                <a:cubicBezTo>
                  <a:pt x="5028351" y="3514801"/>
                  <a:pt x="5019130" y="3524097"/>
                  <a:pt x="5008310" y="3530498"/>
                </a:cubicBezTo>
                <a:cubicBezTo>
                  <a:pt x="4997490" y="3536899"/>
                  <a:pt x="4985526" y="3540099"/>
                  <a:pt x="4972420" y="3540099"/>
                </a:cubicBezTo>
                <a:cubicBezTo>
                  <a:pt x="4959313" y="3540099"/>
                  <a:pt x="4947351" y="3536899"/>
                  <a:pt x="4936530" y="3530498"/>
                </a:cubicBezTo>
                <a:cubicBezTo>
                  <a:pt x="4925709" y="3524097"/>
                  <a:pt x="4916489" y="3514801"/>
                  <a:pt x="4908869" y="3502609"/>
                </a:cubicBezTo>
                <a:cubicBezTo>
                  <a:pt x="4901249" y="3490417"/>
                  <a:pt x="4895305" y="3475710"/>
                  <a:pt x="4891038" y="3458489"/>
                </a:cubicBezTo>
                <a:cubicBezTo>
                  <a:pt x="4886771" y="3441268"/>
                  <a:pt x="4884638" y="3421684"/>
                  <a:pt x="4884638" y="3399739"/>
                </a:cubicBezTo>
                <a:cubicBezTo>
                  <a:pt x="4884638" y="3377793"/>
                  <a:pt x="4886771" y="3358210"/>
                  <a:pt x="4891038" y="3340988"/>
                </a:cubicBezTo>
                <a:cubicBezTo>
                  <a:pt x="4895305" y="3323767"/>
                  <a:pt x="4901249" y="3309061"/>
                  <a:pt x="4908869" y="3296869"/>
                </a:cubicBezTo>
                <a:cubicBezTo>
                  <a:pt x="4916489" y="3284677"/>
                  <a:pt x="4925709" y="3275380"/>
                  <a:pt x="4936530" y="3268979"/>
                </a:cubicBezTo>
                <a:cubicBezTo>
                  <a:pt x="4947351" y="3262579"/>
                  <a:pt x="4959313" y="3259378"/>
                  <a:pt x="4972420" y="3259378"/>
                </a:cubicBezTo>
                <a:close/>
                <a:moveTo>
                  <a:pt x="4317557" y="3224174"/>
                </a:moveTo>
                <a:cubicBezTo>
                  <a:pt x="4310851" y="3224174"/>
                  <a:pt x="4306584" y="3226612"/>
                  <a:pt x="4304755" y="3231489"/>
                </a:cubicBezTo>
                <a:lnTo>
                  <a:pt x="4304755" y="3233775"/>
                </a:lnTo>
                <a:cubicBezTo>
                  <a:pt x="4325787" y="3246577"/>
                  <a:pt x="4336302" y="3264255"/>
                  <a:pt x="4336302" y="3286810"/>
                </a:cubicBezTo>
                <a:lnTo>
                  <a:pt x="4336302" y="3563873"/>
                </a:lnTo>
                <a:cubicBezTo>
                  <a:pt x="4336302" y="3576065"/>
                  <a:pt x="4342856" y="3582161"/>
                  <a:pt x="4355962" y="3582161"/>
                </a:cubicBezTo>
                <a:lnTo>
                  <a:pt x="4510953" y="3582161"/>
                </a:lnTo>
                <a:cubicBezTo>
                  <a:pt x="4533508" y="3582161"/>
                  <a:pt x="4550119" y="3578047"/>
                  <a:pt x="4560788" y="3569817"/>
                </a:cubicBezTo>
                <a:cubicBezTo>
                  <a:pt x="4571455" y="3561587"/>
                  <a:pt x="4577856" y="3553053"/>
                  <a:pt x="4579990" y="3544214"/>
                </a:cubicBezTo>
                <a:cubicBezTo>
                  <a:pt x="4580295" y="3540251"/>
                  <a:pt x="4578466" y="3538118"/>
                  <a:pt x="4574504" y="3537813"/>
                </a:cubicBezTo>
                <a:lnTo>
                  <a:pt x="4424999" y="3537813"/>
                </a:lnTo>
                <a:cubicBezTo>
                  <a:pt x="4418598" y="3537813"/>
                  <a:pt x="4415398" y="3534460"/>
                  <a:pt x="4415398" y="3527755"/>
                </a:cubicBezTo>
                <a:lnTo>
                  <a:pt x="4415398" y="3234232"/>
                </a:lnTo>
                <a:cubicBezTo>
                  <a:pt x="4415398" y="3227527"/>
                  <a:pt x="4412045" y="3224174"/>
                  <a:pt x="4405339" y="3224174"/>
                </a:cubicBezTo>
                <a:close/>
                <a:moveTo>
                  <a:pt x="5522660" y="3221431"/>
                </a:moveTo>
                <a:cubicBezTo>
                  <a:pt x="5514735" y="3221126"/>
                  <a:pt x="5509249" y="3224631"/>
                  <a:pt x="5506201" y="3231946"/>
                </a:cubicBezTo>
                <a:cubicBezTo>
                  <a:pt x="5439145" y="3428237"/>
                  <a:pt x="5400740" y="3543909"/>
                  <a:pt x="5390986" y="3578961"/>
                </a:cubicBezTo>
                <a:cubicBezTo>
                  <a:pt x="5390986" y="3581399"/>
                  <a:pt x="5392206" y="3582619"/>
                  <a:pt x="5394644" y="3582619"/>
                </a:cubicBezTo>
                <a:cubicBezTo>
                  <a:pt x="5408970" y="3583838"/>
                  <a:pt x="5421466" y="3582314"/>
                  <a:pt x="5432135" y="3578047"/>
                </a:cubicBezTo>
                <a:cubicBezTo>
                  <a:pt x="5438230" y="3575303"/>
                  <a:pt x="5442345" y="3571951"/>
                  <a:pt x="5444479" y="3567988"/>
                </a:cubicBezTo>
                <a:cubicBezTo>
                  <a:pt x="5461243" y="3516172"/>
                  <a:pt x="5469930" y="3489502"/>
                  <a:pt x="5470540" y="3487978"/>
                </a:cubicBezTo>
                <a:lnTo>
                  <a:pt x="5589411" y="3487978"/>
                </a:lnTo>
                <a:cubicBezTo>
                  <a:pt x="5590022" y="3489807"/>
                  <a:pt x="5593526" y="3499256"/>
                  <a:pt x="5599928" y="3516325"/>
                </a:cubicBezTo>
                <a:cubicBezTo>
                  <a:pt x="5617300" y="3560521"/>
                  <a:pt x="5644428" y="3582619"/>
                  <a:pt x="5681308" y="3582619"/>
                </a:cubicBezTo>
                <a:lnTo>
                  <a:pt x="5700968" y="3582619"/>
                </a:lnTo>
                <a:cubicBezTo>
                  <a:pt x="5703406" y="3582619"/>
                  <a:pt x="5704626" y="3581399"/>
                  <a:pt x="5704626" y="3578961"/>
                </a:cubicBezTo>
                <a:cubicBezTo>
                  <a:pt x="5704626" y="3575608"/>
                  <a:pt x="5665307" y="3459937"/>
                  <a:pt x="5586669" y="3231946"/>
                </a:cubicBezTo>
                <a:cubicBezTo>
                  <a:pt x="5584230" y="3224326"/>
                  <a:pt x="5578743" y="3220821"/>
                  <a:pt x="5570209" y="3221431"/>
                </a:cubicBezTo>
                <a:close/>
                <a:moveTo>
                  <a:pt x="5950371" y="3220516"/>
                </a:moveTo>
                <a:cubicBezTo>
                  <a:pt x="5946104" y="3221736"/>
                  <a:pt x="5943665" y="3224479"/>
                  <a:pt x="5943055" y="3228746"/>
                </a:cubicBezTo>
                <a:lnTo>
                  <a:pt x="5943055" y="3230575"/>
                </a:lnTo>
                <a:cubicBezTo>
                  <a:pt x="5964391" y="3244291"/>
                  <a:pt x="5975059" y="3259683"/>
                  <a:pt x="5975059" y="3276752"/>
                </a:cubicBezTo>
                <a:lnTo>
                  <a:pt x="5975059" y="3569360"/>
                </a:lnTo>
                <a:cubicBezTo>
                  <a:pt x="5975059" y="3580028"/>
                  <a:pt x="5980089" y="3585362"/>
                  <a:pt x="5990148" y="3585362"/>
                </a:cubicBezTo>
                <a:lnTo>
                  <a:pt x="6100332" y="3585362"/>
                </a:lnTo>
                <a:cubicBezTo>
                  <a:pt x="6129898" y="3585362"/>
                  <a:pt x="6155196" y="3580790"/>
                  <a:pt x="6176227" y="3571646"/>
                </a:cubicBezTo>
                <a:cubicBezTo>
                  <a:pt x="6242369" y="3539642"/>
                  <a:pt x="6275440" y="3482797"/>
                  <a:pt x="6275440" y="3401110"/>
                </a:cubicBezTo>
                <a:cubicBezTo>
                  <a:pt x="6275440" y="3363620"/>
                  <a:pt x="6269649" y="3333749"/>
                  <a:pt x="6258066" y="3311499"/>
                </a:cubicBezTo>
                <a:cubicBezTo>
                  <a:pt x="6230634" y="3250844"/>
                  <a:pt x="6178666" y="3220516"/>
                  <a:pt x="6102161" y="3220516"/>
                </a:cubicBezTo>
                <a:close/>
                <a:moveTo>
                  <a:pt x="6946914" y="3220059"/>
                </a:moveTo>
                <a:cubicBezTo>
                  <a:pt x="6939904" y="3220059"/>
                  <a:pt x="6935332" y="3223260"/>
                  <a:pt x="6933198" y="3229660"/>
                </a:cubicBezTo>
                <a:cubicBezTo>
                  <a:pt x="6956058" y="3240938"/>
                  <a:pt x="6967488" y="3261207"/>
                  <a:pt x="6967488" y="3290468"/>
                </a:cubicBezTo>
                <a:lnTo>
                  <a:pt x="6967488" y="3581704"/>
                </a:lnTo>
                <a:lnTo>
                  <a:pt x="6967602" y="3581961"/>
                </a:lnTo>
                <a:lnTo>
                  <a:pt x="6967488" y="3582161"/>
                </a:lnTo>
                <a:cubicBezTo>
                  <a:pt x="6967488" y="3584600"/>
                  <a:pt x="6968098" y="3585819"/>
                  <a:pt x="6969317" y="3585819"/>
                </a:cubicBezTo>
                <a:cubicBezTo>
                  <a:pt x="6971451" y="3585819"/>
                  <a:pt x="6977242" y="3584447"/>
                  <a:pt x="6986691" y="3581704"/>
                </a:cubicBezTo>
                <a:cubicBezTo>
                  <a:pt x="7009551" y="3572560"/>
                  <a:pt x="7020981" y="3552901"/>
                  <a:pt x="7020981" y="3522725"/>
                </a:cubicBezTo>
                <a:lnTo>
                  <a:pt x="7020981" y="3309213"/>
                </a:lnTo>
                <a:lnTo>
                  <a:pt x="7192431" y="3563416"/>
                </a:lnTo>
                <a:cubicBezTo>
                  <a:pt x="7201270" y="3576827"/>
                  <a:pt x="7212243" y="3583533"/>
                  <a:pt x="7225349" y="3583533"/>
                </a:cubicBezTo>
                <a:lnTo>
                  <a:pt x="7254610" y="3583533"/>
                </a:lnTo>
                <a:cubicBezTo>
                  <a:pt x="7259486" y="3582009"/>
                  <a:pt x="7262078" y="3579418"/>
                  <a:pt x="7262382" y="3575761"/>
                </a:cubicBezTo>
                <a:lnTo>
                  <a:pt x="7262382" y="3284524"/>
                </a:lnTo>
                <a:cubicBezTo>
                  <a:pt x="7263297" y="3254654"/>
                  <a:pt x="7275336" y="3236975"/>
                  <a:pt x="7298501" y="3231489"/>
                </a:cubicBezTo>
                <a:lnTo>
                  <a:pt x="7298501" y="3227374"/>
                </a:lnTo>
                <a:cubicBezTo>
                  <a:pt x="7296977" y="3223717"/>
                  <a:pt x="7294386" y="3221278"/>
                  <a:pt x="7290729" y="3220059"/>
                </a:cubicBezTo>
                <a:lnTo>
                  <a:pt x="7188316" y="3220059"/>
                </a:lnTo>
                <a:cubicBezTo>
                  <a:pt x="7181305" y="3220059"/>
                  <a:pt x="7176886" y="3223260"/>
                  <a:pt x="7175057" y="3229660"/>
                </a:cubicBezTo>
                <a:cubicBezTo>
                  <a:pt x="7197917" y="3240938"/>
                  <a:pt x="7209347" y="3261207"/>
                  <a:pt x="7209347" y="3290468"/>
                </a:cubicBezTo>
                <a:lnTo>
                  <a:pt x="7209347" y="3440429"/>
                </a:lnTo>
                <a:lnTo>
                  <a:pt x="7061214" y="3231489"/>
                </a:lnTo>
                <a:cubicBezTo>
                  <a:pt x="7056337" y="3223564"/>
                  <a:pt x="7048565" y="3219754"/>
                  <a:pt x="7037897" y="3220059"/>
                </a:cubicBezTo>
                <a:close/>
                <a:moveTo>
                  <a:pt x="6539168" y="3219145"/>
                </a:moveTo>
                <a:cubicBezTo>
                  <a:pt x="6533987" y="3220973"/>
                  <a:pt x="6530786" y="3224174"/>
                  <a:pt x="6529567" y="3228746"/>
                </a:cubicBezTo>
                <a:lnTo>
                  <a:pt x="6529567" y="3230575"/>
                </a:lnTo>
                <a:cubicBezTo>
                  <a:pt x="6551512" y="3243681"/>
                  <a:pt x="6562485" y="3259378"/>
                  <a:pt x="6562485" y="3277666"/>
                </a:cubicBezTo>
                <a:lnTo>
                  <a:pt x="6562485" y="3525011"/>
                </a:lnTo>
                <a:cubicBezTo>
                  <a:pt x="6562485" y="3543299"/>
                  <a:pt x="6551512" y="3558997"/>
                  <a:pt x="6529567" y="3572103"/>
                </a:cubicBezTo>
                <a:lnTo>
                  <a:pt x="6529567" y="3573932"/>
                </a:lnTo>
                <a:cubicBezTo>
                  <a:pt x="6529872" y="3579113"/>
                  <a:pt x="6533072" y="3582161"/>
                  <a:pt x="6539168" y="3583076"/>
                </a:cubicBezTo>
                <a:lnTo>
                  <a:pt x="6669927" y="3583076"/>
                </a:lnTo>
                <a:cubicBezTo>
                  <a:pt x="6675413" y="3582161"/>
                  <a:pt x="6678614" y="3579113"/>
                  <a:pt x="6679528" y="3573932"/>
                </a:cubicBezTo>
                <a:lnTo>
                  <a:pt x="6679528" y="3572103"/>
                </a:lnTo>
                <a:cubicBezTo>
                  <a:pt x="6657888" y="3558997"/>
                  <a:pt x="6647067" y="3543299"/>
                  <a:pt x="6647067" y="3525011"/>
                </a:cubicBezTo>
                <a:lnTo>
                  <a:pt x="6647067" y="3277666"/>
                </a:lnTo>
                <a:cubicBezTo>
                  <a:pt x="6647067" y="3259378"/>
                  <a:pt x="6657888" y="3243681"/>
                  <a:pt x="6679528" y="3230575"/>
                </a:cubicBezTo>
                <a:lnTo>
                  <a:pt x="6679528" y="3228746"/>
                </a:lnTo>
                <a:cubicBezTo>
                  <a:pt x="6678309" y="3224174"/>
                  <a:pt x="6675109" y="3220973"/>
                  <a:pt x="6669927" y="3219145"/>
                </a:cubicBezTo>
                <a:close/>
                <a:moveTo>
                  <a:pt x="4972420" y="3215487"/>
                </a:moveTo>
                <a:cubicBezTo>
                  <a:pt x="4947426" y="3215487"/>
                  <a:pt x="4924338" y="3219678"/>
                  <a:pt x="4903154" y="3228060"/>
                </a:cubicBezTo>
                <a:cubicBezTo>
                  <a:pt x="4881971" y="3236442"/>
                  <a:pt x="4863759" y="3248558"/>
                  <a:pt x="4848519" y="3264407"/>
                </a:cubicBezTo>
                <a:cubicBezTo>
                  <a:pt x="4833279" y="3280257"/>
                  <a:pt x="4821316" y="3299612"/>
                  <a:pt x="4812628" y="3322472"/>
                </a:cubicBezTo>
                <a:cubicBezTo>
                  <a:pt x="4803942" y="3345332"/>
                  <a:pt x="4799598" y="3371088"/>
                  <a:pt x="4799598" y="3399739"/>
                </a:cubicBezTo>
                <a:cubicBezTo>
                  <a:pt x="4799598" y="3428390"/>
                  <a:pt x="4803942" y="3454145"/>
                  <a:pt x="4812628" y="3477005"/>
                </a:cubicBezTo>
                <a:cubicBezTo>
                  <a:pt x="4821316" y="3499865"/>
                  <a:pt x="4833279" y="3519220"/>
                  <a:pt x="4848519" y="3535070"/>
                </a:cubicBezTo>
                <a:cubicBezTo>
                  <a:pt x="4863759" y="3550919"/>
                  <a:pt x="4881971" y="3563035"/>
                  <a:pt x="4903154" y="3571417"/>
                </a:cubicBezTo>
                <a:cubicBezTo>
                  <a:pt x="4924338" y="3579799"/>
                  <a:pt x="4947426" y="3583990"/>
                  <a:pt x="4972420" y="3583990"/>
                </a:cubicBezTo>
                <a:cubicBezTo>
                  <a:pt x="4997413" y="3583990"/>
                  <a:pt x="5020502" y="3579799"/>
                  <a:pt x="5041686" y="3571417"/>
                </a:cubicBezTo>
                <a:cubicBezTo>
                  <a:pt x="5062869" y="3563035"/>
                  <a:pt x="5081081" y="3550919"/>
                  <a:pt x="5096321" y="3535070"/>
                </a:cubicBezTo>
                <a:cubicBezTo>
                  <a:pt x="5111561" y="3519220"/>
                  <a:pt x="5123525" y="3499865"/>
                  <a:pt x="5132212" y="3477005"/>
                </a:cubicBezTo>
                <a:cubicBezTo>
                  <a:pt x="5140898" y="3454145"/>
                  <a:pt x="5145242" y="3428390"/>
                  <a:pt x="5145242" y="3399739"/>
                </a:cubicBezTo>
                <a:cubicBezTo>
                  <a:pt x="5145242" y="3371088"/>
                  <a:pt x="5140898" y="3345332"/>
                  <a:pt x="5132212" y="3322472"/>
                </a:cubicBezTo>
                <a:cubicBezTo>
                  <a:pt x="5123525" y="3299612"/>
                  <a:pt x="5111561" y="3280257"/>
                  <a:pt x="5096321" y="3264407"/>
                </a:cubicBezTo>
                <a:cubicBezTo>
                  <a:pt x="5081081" y="3248558"/>
                  <a:pt x="5062869" y="3236442"/>
                  <a:pt x="5041686" y="3228060"/>
                </a:cubicBezTo>
                <a:cubicBezTo>
                  <a:pt x="5020502" y="3219678"/>
                  <a:pt x="4997413" y="3215487"/>
                  <a:pt x="4972420" y="3215487"/>
                </a:cubicBezTo>
                <a:close/>
                <a:moveTo>
                  <a:pt x="7833120" y="3212744"/>
                </a:moveTo>
                <a:cubicBezTo>
                  <a:pt x="7831291" y="3225241"/>
                  <a:pt x="7826110" y="3233623"/>
                  <a:pt x="7817575" y="3237890"/>
                </a:cubicBezTo>
                <a:cubicBezTo>
                  <a:pt x="7786791" y="3223869"/>
                  <a:pt x="7756463" y="3216859"/>
                  <a:pt x="7726593" y="3216859"/>
                </a:cubicBezTo>
                <a:cubicBezTo>
                  <a:pt x="7696722" y="3216859"/>
                  <a:pt x="7673862" y="3220059"/>
                  <a:pt x="7658013" y="3226460"/>
                </a:cubicBezTo>
                <a:cubicBezTo>
                  <a:pt x="7582422" y="3255721"/>
                  <a:pt x="7544779" y="3312261"/>
                  <a:pt x="7545084" y="3396081"/>
                </a:cubicBezTo>
                <a:cubicBezTo>
                  <a:pt x="7544475" y="3450335"/>
                  <a:pt x="7556895" y="3495293"/>
                  <a:pt x="7582346" y="3530955"/>
                </a:cubicBezTo>
                <a:cubicBezTo>
                  <a:pt x="7607797" y="3566617"/>
                  <a:pt x="7651612" y="3585514"/>
                  <a:pt x="7713791" y="3587648"/>
                </a:cubicBezTo>
                <a:lnTo>
                  <a:pt x="7735279" y="3587648"/>
                </a:lnTo>
                <a:cubicBezTo>
                  <a:pt x="7756615" y="3587648"/>
                  <a:pt x="7774294" y="3586276"/>
                  <a:pt x="7788315" y="3583533"/>
                </a:cubicBezTo>
                <a:cubicBezTo>
                  <a:pt x="7830986" y="3576523"/>
                  <a:pt x="7852323" y="3563873"/>
                  <a:pt x="7852323" y="3545585"/>
                </a:cubicBezTo>
                <a:lnTo>
                  <a:pt x="7852323" y="3468319"/>
                </a:lnTo>
                <a:cubicBezTo>
                  <a:pt x="7852323" y="3445763"/>
                  <a:pt x="7863295" y="3427171"/>
                  <a:pt x="7885241" y="3412540"/>
                </a:cubicBezTo>
                <a:lnTo>
                  <a:pt x="7885241" y="3410712"/>
                </a:lnTo>
                <a:cubicBezTo>
                  <a:pt x="7883107" y="3405530"/>
                  <a:pt x="7878535" y="3402939"/>
                  <a:pt x="7871525" y="3402939"/>
                </a:cubicBezTo>
                <a:lnTo>
                  <a:pt x="7756311" y="3402939"/>
                </a:lnTo>
                <a:cubicBezTo>
                  <a:pt x="7749300" y="3402939"/>
                  <a:pt x="7744728" y="3406139"/>
                  <a:pt x="7742595" y="3412540"/>
                </a:cubicBezTo>
                <a:cubicBezTo>
                  <a:pt x="7764540" y="3427780"/>
                  <a:pt x="7775513" y="3443935"/>
                  <a:pt x="7775513" y="3461003"/>
                </a:cubicBezTo>
                <a:lnTo>
                  <a:pt x="7775513" y="3535984"/>
                </a:lnTo>
                <a:cubicBezTo>
                  <a:pt x="7756615" y="3540861"/>
                  <a:pt x="7741833" y="3543299"/>
                  <a:pt x="7731165" y="3543299"/>
                </a:cubicBezTo>
                <a:cubicBezTo>
                  <a:pt x="7715010" y="3543299"/>
                  <a:pt x="7699618" y="3539489"/>
                  <a:pt x="7684987" y="3531869"/>
                </a:cubicBezTo>
                <a:cubicBezTo>
                  <a:pt x="7650545" y="3510533"/>
                  <a:pt x="7632257" y="3464661"/>
                  <a:pt x="7630123" y="3394252"/>
                </a:cubicBezTo>
                <a:cubicBezTo>
                  <a:pt x="7633171" y="3310127"/>
                  <a:pt x="7666242" y="3265627"/>
                  <a:pt x="7729336" y="3260750"/>
                </a:cubicBezTo>
                <a:cubicBezTo>
                  <a:pt x="7769874" y="3261360"/>
                  <a:pt x="7797763" y="3281933"/>
                  <a:pt x="7813004" y="3322472"/>
                </a:cubicBezTo>
                <a:cubicBezTo>
                  <a:pt x="7814527" y="3327958"/>
                  <a:pt x="7817880" y="3330397"/>
                  <a:pt x="7823062" y="3329787"/>
                </a:cubicBezTo>
                <a:lnTo>
                  <a:pt x="7850037" y="3330244"/>
                </a:lnTo>
                <a:cubicBezTo>
                  <a:pt x="7854913" y="3330244"/>
                  <a:pt x="7857047" y="3328263"/>
                  <a:pt x="7856437" y="3324301"/>
                </a:cubicBezTo>
                <a:lnTo>
                  <a:pt x="7843179" y="3219602"/>
                </a:lnTo>
                <a:cubicBezTo>
                  <a:pt x="7841959" y="3214115"/>
                  <a:pt x="7838607" y="3211830"/>
                  <a:pt x="7833120" y="32127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C1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70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1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Progressbar">
            <a:extLst>
              <a:ext uri="{FF2B5EF4-FFF2-40B4-BE49-F238E27FC236}">
                <a16:creationId xmlns:a16="http://schemas.microsoft.com/office/drawing/2014/main" id="{5B643861-DD9A-45BC-AAE8-6ACF8963FB97}"/>
              </a:ext>
            </a:extLst>
          </p:cNvPr>
          <p:cNvSpPr/>
          <p:nvPr/>
        </p:nvSpPr>
        <p:spPr>
          <a:xfrm>
            <a:off x="4680000" y="6120000"/>
            <a:ext cx="180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1" name="Rectangle Progressbar">
            <a:extLst>
              <a:ext uri="{FF2B5EF4-FFF2-40B4-BE49-F238E27FC236}">
                <a16:creationId xmlns:a16="http://schemas.microsoft.com/office/drawing/2014/main" id="{D601C541-E158-47B5-B2CB-95731D48DBC3}"/>
              </a:ext>
            </a:extLst>
          </p:cNvPr>
          <p:cNvSpPr/>
          <p:nvPr/>
        </p:nvSpPr>
        <p:spPr>
          <a:xfrm>
            <a:off x="4680000" y="6120000"/>
            <a:ext cx="972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2" name="Rectangle Progressbar">
            <a:extLst>
              <a:ext uri="{FF2B5EF4-FFF2-40B4-BE49-F238E27FC236}">
                <a16:creationId xmlns:a16="http://schemas.microsoft.com/office/drawing/2014/main" id="{CBC56C9A-4BEB-4F43-A31E-788CF48B8369}"/>
              </a:ext>
            </a:extLst>
          </p:cNvPr>
          <p:cNvSpPr/>
          <p:nvPr/>
        </p:nvSpPr>
        <p:spPr>
          <a:xfrm>
            <a:off x="4680000" y="6120000"/>
            <a:ext cx="1224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3" name="Rectangle Progressbar">
            <a:extLst>
              <a:ext uri="{FF2B5EF4-FFF2-40B4-BE49-F238E27FC236}">
                <a16:creationId xmlns:a16="http://schemas.microsoft.com/office/drawing/2014/main" id="{4EBA6983-870D-48F2-A7FD-A8BD9E10E535}"/>
              </a:ext>
            </a:extLst>
          </p:cNvPr>
          <p:cNvSpPr/>
          <p:nvPr/>
        </p:nvSpPr>
        <p:spPr>
          <a:xfrm>
            <a:off x="4680000" y="6120000"/>
            <a:ext cx="1368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4" name="Rectangle Progressbar">
            <a:extLst>
              <a:ext uri="{FF2B5EF4-FFF2-40B4-BE49-F238E27FC236}">
                <a16:creationId xmlns:a16="http://schemas.microsoft.com/office/drawing/2014/main" id="{B32BE85E-5445-408B-B6D9-E6130D614DED}"/>
              </a:ext>
            </a:extLst>
          </p:cNvPr>
          <p:cNvSpPr/>
          <p:nvPr/>
        </p:nvSpPr>
        <p:spPr>
          <a:xfrm>
            <a:off x="4680000" y="6120000"/>
            <a:ext cx="1800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14" name="Rectangle Progressbar">
            <a:extLst>
              <a:ext uri="{FF2B5EF4-FFF2-40B4-BE49-F238E27FC236}">
                <a16:creationId xmlns:a16="http://schemas.microsoft.com/office/drawing/2014/main" id="{1D180BC7-1753-40FE-A74D-748322595861}"/>
              </a:ext>
            </a:extLst>
          </p:cNvPr>
          <p:cNvSpPr/>
          <p:nvPr/>
        </p:nvSpPr>
        <p:spPr>
          <a:xfrm>
            <a:off x="4680000" y="6120000"/>
            <a:ext cx="1908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6" name="Rectangle Progressbar">
            <a:extLst>
              <a:ext uri="{FF2B5EF4-FFF2-40B4-BE49-F238E27FC236}">
                <a16:creationId xmlns:a16="http://schemas.microsoft.com/office/drawing/2014/main" id="{C8BD1C4E-57D2-41E1-B29C-8839D8B4DEDE}"/>
              </a:ext>
            </a:extLst>
          </p:cNvPr>
          <p:cNvSpPr/>
          <p:nvPr/>
        </p:nvSpPr>
        <p:spPr>
          <a:xfrm>
            <a:off x="4680000" y="6120000"/>
            <a:ext cx="2124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7" name="Rectangle Progressbar">
            <a:extLst>
              <a:ext uri="{FF2B5EF4-FFF2-40B4-BE49-F238E27FC236}">
                <a16:creationId xmlns:a16="http://schemas.microsoft.com/office/drawing/2014/main" id="{48D3625A-CF32-49F1-9220-1B43C7F83E04}"/>
              </a:ext>
            </a:extLst>
          </p:cNvPr>
          <p:cNvSpPr/>
          <p:nvPr/>
        </p:nvSpPr>
        <p:spPr>
          <a:xfrm>
            <a:off x="4680000" y="6120000"/>
            <a:ext cx="2340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8" name="Rectangle Progressbar">
            <a:extLst>
              <a:ext uri="{FF2B5EF4-FFF2-40B4-BE49-F238E27FC236}">
                <a16:creationId xmlns:a16="http://schemas.microsoft.com/office/drawing/2014/main" id="{155988F2-30C7-41A5-AB01-1899D4A13B7B}"/>
              </a:ext>
            </a:extLst>
          </p:cNvPr>
          <p:cNvSpPr/>
          <p:nvPr/>
        </p:nvSpPr>
        <p:spPr>
          <a:xfrm>
            <a:off x="4680000" y="6120000"/>
            <a:ext cx="2556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9" name="Rectangle Progressbar">
            <a:extLst>
              <a:ext uri="{FF2B5EF4-FFF2-40B4-BE49-F238E27FC236}">
                <a16:creationId xmlns:a16="http://schemas.microsoft.com/office/drawing/2014/main" id="{B597D6DC-403D-4C0A-860E-F33C2A99E125}"/>
              </a:ext>
            </a:extLst>
          </p:cNvPr>
          <p:cNvSpPr/>
          <p:nvPr/>
        </p:nvSpPr>
        <p:spPr>
          <a:xfrm>
            <a:off x="4680000" y="6120000"/>
            <a:ext cx="2844000" cy="360000"/>
          </a:xfrm>
          <a:prstGeom prst="rect">
            <a:avLst/>
          </a:prstGeom>
          <a:solidFill>
            <a:srgbClr val="48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32" name="Freeform 1">
            <a:extLst>
              <a:ext uri="{FF2B5EF4-FFF2-40B4-BE49-F238E27FC236}">
                <a16:creationId xmlns:a16="http://schemas.microsoft.com/office/drawing/2014/main" id="{77312083-920D-48A4-8157-13B4D22ABA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692774" y="6241457"/>
                </a:moveTo>
                <a:lnTo>
                  <a:pt x="5693994" y="6241457"/>
                </a:lnTo>
                <a:lnTo>
                  <a:pt x="5722645" y="6335335"/>
                </a:lnTo>
                <a:lnTo>
                  <a:pt x="5722645" y="6336554"/>
                </a:lnTo>
                <a:lnTo>
                  <a:pt x="5661381" y="6336554"/>
                </a:lnTo>
                <a:close/>
                <a:moveTo>
                  <a:pt x="6079414" y="6218902"/>
                </a:moveTo>
                <a:lnTo>
                  <a:pt x="6093434" y="6218902"/>
                </a:lnTo>
                <a:cubicBezTo>
                  <a:pt x="6107048" y="6218902"/>
                  <a:pt x="6118021" y="6220121"/>
                  <a:pt x="6126352" y="6222559"/>
                </a:cubicBezTo>
                <a:cubicBezTo>
                  <a:pt x="6156832" y="6232922"/>
                  <a:pt x="6172072" y="6260964"/>
                  <a:pt x="6172072" y="6306684"/>
                </a:cubicBezTo>
                <a:cubicBezTo>
                  <a:pt x="6172072" y="6366831"/>
                  <a:pt x="6142913" y="6395889"/>
                  <a:pt x="6084595" y="6393857"/>
                </a:cubicBezTo>
                <a:cubicBezTo>
                  <a:pt x="6080734" y="6393654"/>
                  <a:pt x="6079007" y="6391622"/>
                  <a:pt x="6079414" y="6387761"/>
                </a:cubicBezTo>
                <a:close/>
                <a:moveTo>
                  <a:pt x="5272227" y="6213415"/>
                </a:moveTo>
                <a:cubicBezTo>
                  <a:pt x="5280964" y="6213415"/>
                  <a:pt x="5288940" y="6215549"/>
                  <a:pt x="5296154" y="6219816"/>
                </a:cubicBezTo>
                <a:cubicBezTo>
                  <a:pt x="5303367" y="6224083"/>
                  <a:pt x="5309514" y="6230281"/>
                  <a:pt x="5314594" y="6238409"/>
                </a:cubicBezTo>
                <a:cubicBezTo>
                  <a:pt x="5319674" y="6246537"/>
                  <a:pt x="5323636" y="6256341"/>
                  <a:pt x="5326481" y="6267822"/>
                </a:cubicBezTo>
                <a:cubicBezTo>
                  <a:pt x="5329326" y="6279303"/>
                  <a:pt x="5330748" y="6292358"/>
                  <a:pt x="5330748" y="6306989"/>
                </a:cubicBezTo>
                <a:cubicBezTo>
                  <a:pt x="5330748" y="6321619"/>
                  <a:pt x="5329326" y="6334675"/>
                  <a:pt x="5326481" y="6346156"/>
                </a:cubicBezTo>
                <a:cubicBezTo>
                  <a:pt x="5323636" y="6357636"/>
                  <a:pt x="5319674" y="6367441"/>
                  <a:pt x="5314594" y="6375569"/>
                </a:cubicBezTo>
                <a:cubicBezTo>
                  <a:pt x="5309514" y="6383697"/>
                  <a:pt x="5303367" y="6389894"/>
                  <a:pt x="5296154" y="6394162"/>
                </a:cubicBezTo>
                <a:cubicBezTo>
                  <a:pt x="5288940" y="6398429"/>
                  <a:pt x="5280964" y="6400562"/>
                  <a:pt x="5272227" y="6400562"/>
                </a:cubicBezTo>
                <a:cubicBezTo>
                  <a:pt x="5263489" y="6400562"/>
                  <a:pt x="5255513" y="6398429"/>
                  <a:pt x="5248300" y="6394162"/>
                </a:cubicBezTo>
                <a:cubicBezTo>
                  <a:pt x="5241086" y="6389894"/>
                  <a:pt x="5234939" y="6383697"/>
                  <a:pt x="5229859" y="6375569"/>
                </a:cubicBezTo>
                <a:cubicBezTo>
                  <a:pt x="5224779" y="6367441"/>
                  <a:pt x="5220817" y="6357636"/>
                  <a:pt x="5217972" y="6346156"/>
                </a:cubicBezTo>
                <a:cubicBezTo>
                  <a:pt x="5215127" y="6334675"/>
                  <a:pt x="5213705" y="6321619"/>
                  <a:pt x="5213705" y="6306989"/>
                </a:cubicBezTo>
                <a:cubicBezTo>
                  <a:pt x="5213705" y="6292358"/>
                  <a:pt x="5215127" y="6279303"/>
                  <a:pt x="5217972" y="6267822"/>
                </a:cubicBezTo>
                <a:cubicBezTo>
                  <a:pt x="5220817" y="6256341"/>
                  <a:pt x="5224779" y="6246537"/>
                  <a:pt x="5229859" y="6238409"/>
                </a:cubicBezTo>
                <a:cubicBezTo>
                  <a:pt x="5234939" y="6230281"/>
                  <a:pt x="5241086" y="6224083"/>
                  <a:pt x="5248300" y="6219816"/>
                </a:cubicBezTo>
                <a:cubicBezTo>
                  <a:pt x="5255513" y="6215549"/>
                  <a:pt x="5263489" y="6213415"/>
                  <a:pt x="5272227" y="6213415"/>
                </a:cubicBezTo>
                <a:close/>
                <a:moveTo>
                  <a:pt x="4784851" y="6189946"/>
                </a:moveTo>
                <a:cubicBezTo>
                  <a:pt x="4780381" y="6189946"/>
                  <a:pt x="4777536" y="6191571"/>
                  <a:pt x="4776317" y="6194822"/>
                </a:cubicBezTo>
                <a:lnTo>
                  <a:pt x="4776317" y="6196346"/>
                </a:lnTo>
                <a:cubicBezTo>
                  <a:pt x="4790338" y="6204881"/>
                  <a:pt x="4797348" y="6216666"/>
                  <a:pt x="4797348" y="6231703"/>
                </a:cubicBezTo>
                <a:lnTo>
                  <a:pt x="4797348" y="6416412"/>
                </a:lnTo>
                <a:cubicBezTo>
                  <a:pt x="4797348" y="6424540"/>
                  <a:pt x="4801718" y="6428604"/>
                  <a:pt x="4810455" y="6428604"/>
                </a:cubicBezTo>
                <a:lnTo>
                  <a:pt x="4913782" y="6428604"/>
                </a:lnTo>
                <a:cubicBezTo>
                  <a:pt x="4928819" y="6428604"/>
                  <a:pt x="4939893" y="6425861"/>
                  <a:pt x="4947006" y="6420374"/>
                </a:cubicBezTo>
                <a:cubicBezTo>
                  <a:pt x="4954117" y="6414888"/>
                  <a:pt x="4958384" y="6409198"/>
                  <a:pt x="4959807" y="6403306"/>
                </a:cubicBezTo>
                <a:cubicBezTo>
                  <a:pt x="4960010" y="6400664"/>
                  <a:pt x="4958791" y="6399242"/>
                  <a:pt x="4956149" y="6399038"/>
                </a:cubicBezTo>
                <a:lnTo>
                  <a:pt x="4856479" y="6399038"/>
                </a:lnTo>
                <a:cubicBezTo>
                  <a:pt x="4852212" y="6399038"/>
                  <a:pt x="4850079" y="6396803"/>
                  <a:pt x="4850079" y="6392333"/>
                </a:cubicBezTo>
                <a:lnTo>
                  <a:pt x="4850079" y="6196651"/>
                </a:lnTo>
                <a:cubicBezTo>
                  <a:pt x="4850079" y="6192181"/>
                  <a:pt x="4847844" y="6189946"/>
                  <a:pt x="4843373" y="6189946"/>
                </a:cubicBezTo>
                <a:close/>
                <a:moveTo>
                  <a:pt x="5686678" y="6188117"/>
                </a:moveTo>
                <a:cubicBezTo>
                  <a:pt x="5681395" y="6187914"/>
                  <a:pt x="5677738" y="6190250"/>
                  <a:pt x="5675706" y="6195127"/>
                </a:cubicBezTo>
                <a:cubicBezTo>
                  <a:pt x="5631002" y="6325988"/>
                  <a:pt x="5605398" y="6403102"/>
                  <a:pt x="5598897" y="6426470"/>
                </a:cubicBezTo>
                <a:cubicBezTo>
                  <a:pt x="5598897" y="6428096"/>
                  <a:pt x="5599709" y="6428909"/>
                  <a:pt x="5601334" y="6428909"/>
                </a:cubicBezTo>
                <a:cubicBezTo>
                  <a:pt x="5610885" y="6429722"/>
                  <a:pt x="5619216" y="6428706"/>
                  <a:pt x="5626329" y="6425861"/>
                </a:cubicBezTo>
                <a:cubicBezTo>
                  <a:pt x="5630392" y="6424032"/>
                  <a:pt x="5633136" y="6421797"/>
                  <a:pt x="5634558" y="6419155"/>
                </a:cubicBezTo>
                <a:cubicBezTo>
                  <a:pt x="5645734" y="6384611"/>
                  <a:pt x="5651525" y="6366831"/>
                  <a:pt x="5651931" y="6365815"/>
                </a:cubicBezTo>
                <a:lnTo>
                  <a:pt x="5731179" y="6365815"/>
                </a:lnTo>
                <a:cubicBezTo>
                  <a:pt x="5731586" y="6367034"/>
                  <a:pt x="5733922" y="6373334"/>
                  <a:pt x="5738190" y="6384713"/>
                </a:cubicBezTo>
                <a:cubicBezTo>
                  <a:pt x="5749772" y="6414177"/>
                  <a:pt x="5767857" y="6428909"/>
                  <a:pt x="5792444" y="6428909"/>
                </a:cubicBezTo>
                <a:lnTo>
                  <a:pt x="5805551" y="6428909"/>
                </a:lnTo>
                <a:cubicBezTo>
                  <a:pt x="5807176" y="6428909"/>
                  <a:pt x="5807989" y="6428096"/>
                  <a:pt x="5807989" y="6426470"/>
                </a:cubicBezTo>
                <a:cubicBezTo>
                  <a:pt x="5807989" y="6424235"/>
                  <a:pt x="5781777" y="6347121"/>
                  <a:pt x="5729350" y="6195127"/>
                </a:cubicBezTo>
                <a:cubicBezTo>
                  <a:pt x="5727725" y="6190047"/>
                  <a:pt x="5724067" y="6187710"/>
                  <a:pt x="5718378" y="6188117"/>
                </a:cubicBezTo>
                <a:close/>
                <a:moveTo>
                  <a:pt x="6009919" y="6187507"/>
                </a:moveTo>
                <a:cubicBezTo>
                  <a:pt x="6007074" y="6188320"/>
                  <a:pt x="6005448" y="6190149"/>
                  <a:pt x="6005043" y="6192994"/>
                </a:cubicBezTo>
                <a:lnTo>
                  <a:pt x="6005043" y="6194213"/>
                </a:lnTo>
                <a:cubicBezTo>
                  <a:pt x="6019266" y="6203357"/>
                  <a:pt x="6026378" y="6213618"/>
                  <a:pt x="6026378" y="6224998"/>
                </a:cubicBezTo>
                <a:lnTo>
                  <a:pt x="6026378" y="6420070"/>
                </a:lnTo>
                <a:cubicBezTo>
                  <a:pt x="6026378" y="6427182"/>
                  <a:pt x="6029731" y="6430738"/>
                  <a:pt x="6036436" y="6430738"/>
                </a:cubicBezTo>
                <a:lnTo>
                  <a:pt x="6109893" y="6430738"/>
                </a:lnTo>
                <a:cubicBezTo>
                  <a:pt x="6129604" y="6430738"/>
                  <a:pt x="6146469" y="6427690"/>
                  <a:pt x="6160490" y="6421594"/>
                </a:cubicBezTo>
                <a:cubicBezTo>
                  <a:pt x="6204584" y="6400258"/>
                  <a:pt x="6226632" y="6362361"/>
                  <a:pt x="6226632" y="6307903"/>
                </a:cubicBezTo>
                <a:cubicBezTo>
                  <a:pt x="6226632" y="6282910"/>
                  <a:pt x="6222771" y="6262996"/>
                  <a:pt x="6215049" y="6248162"/>
                </a:cubicBezTo>
                <a:cubicBezTo>
                  <a:pt x="6196761" y="6207726"/>
                  <a:pt x="6162116" y="6187507"/>
                  <a:pt x="6111112" y="6187507"/>
                </a:cubicBezTo>
                <a:close/>
                <a:moveTo>
                  <a:pt x="6766356" y="6187202"/>
                </a:moveTo>
                <a:cubicBezTo>
                  <a:pt x="6761683" y="6187202"/>
                  <a:pt x="6758635" y="6189336"/>
                  <a:pt x="6757212" y="6193603"/>
                </a:cubicBezTo>
                <a:cubicBezTo>
                  <a:pt x="6772452" y="6201122"/>
                  <a:pt x="6780072" y="6214634"/>
                  <a:pt x="6780072" y="6234142"/>
                </a:cubicBezTo>
                <a:lnTo>
                  <a:pt x="6780072" y="6428299"/>
                </a:lnTo>
                <a:lnTo>
                  <a:pt x="6780148" y="6428471"/>
                </a:lnTo>
                <a:lnTo>
                  <a:pt x="6780072" y="6428604"/>
                </a:lnTo>
                <a:cubicBezTo>
                  <a:pt x="6780072" y="6430230"/>
                  <a:pt x="6780479" y="6431042"/>
                  <a:pt x="6781291" y="6431042"/>
                </a:cubicBezTo>
                <a:cubicBezTo>
                  <a:pt x="6782714" y="6431042"/>
                  <a:pt x="6786575" y="6430128"/>
                  <a:pt x="6792874" y="6428299"/>
                </a:cubicBezTo>
                <a:cubicBezTo>
                  <a:pt x="6808114" y="6422203"/>
                  <a:pt x="6815734" y="6409097"/>
                  <a:pt x="6815734" y="6388980"/>
                </a:cubicBezTo>
                <a:lnTo>
                  <a:pt x="6815734" y="6246638"/>
                </a:lnTo>
                <a:lnTo>
                  <a:pt x="6930034" y="6416107"/>
                </a:lnTo>
                <a:cubicBezTo>
                  <a:pt x="6935927" y="6425048"/>
                  <a:pt x="6943242" y="6429518"/>
                  <a:pt x="6951979" y="6429518"/>
                </a:cubicBezTo>
                <a:lnTo>
                  <a:pt x="6971487" y="6429518"/>
                </a:lnTo>
                <a:cubicBezTo>
                  <a:pt x="6974738" y="6428502"/>
                  <a:pt x="6976465" y="6426775"/>
                  <a:pt x="6976668" y="6424337"/>
                </a:cubicBezTo>
                <a:lnTo>
                  <a:pt x="6976668" y="6230179"/>
                </a:lnTo>
                <a:cubicBezTo>
                  <a:pt x="6977278" y="6210266"/>
                  <a:pt x="6985304" y="6198480"/>
                  <a:pt x="7000747" y="6194822"/>
                </a:cubicBezTo>
                <a:lnTo>
                  <a:pt x="7000747" y="6192079"/>
                </a:lnTo>
                <a:cubicBezTo>
                  <a:pt x="6999731" y="6189641"/>
                  <a:pt x="6998004" y="6188015"/>
                  <a:pt x="6995566" y="6187202"/>
                </a:cubicBezTo>
                <a:lnTo>
                  <a:pt x="6927291" y="6187202"/>
                </a:lnTo>
                <a:cubicBezTo>
                  <a:pt x="6922617" y="6187202"/>
                  <a:pt x="6919671" y="6189336"/>
                  <a:pt x="6918451" y="6193603"/>
                </a:cubicBezTo>
                <a:cubicBezTo>
                  <a:pt x="6933691" y="6201122"/>
                  <a:pt x="6941311" y="6214634"/>
                  <a:pt x="6941311" y="6234142"/>
                </a:cubicBezTo>
                <a:lnTo>
                  <a:pt x="6941311" y="6334116"/>
                </a:lnTo>
                <a:lnTo>
                  <a:pt x="6842556" y="6194822"/>
                </a:lnTo>
                <a:cubicBezTo>
                  <a:pt x="6839305" y="6189539"/>
                  <a:pt x="6834123" y="6186999"/>
                  <a:pt x="6827011" y="6187202"/>
                </a:cubicBezTo>
                <a:close/>
                <a:moveTo>
                  <a:pt x="6453250" y="6186593"/>
                </a:moveTo>
                <a:cubicBezTo>
                  <a:pt x="6449796" y="6187812"/>
                  <a:pt x="6447662" y="6189946"/>
                  <a:pt x="6446850" y="6192994"/>
                </a:cubicBezTo>
                <a:lnTo>
                  <a:pt x="6446850" y="6194213"/>
                </a:lnTo>
                <a:cubicBezTo>
                  <a:pt x="6461480" y="6202950"/>
                  <a:pt x="6468795" y="6213415"/>
                  <a:pt x="6468795" y="6225607"/>
                </a:cubicBezTo>
                <a:lnTo>
                  <a:pt x="6468795" y="6390504"/>
                </a:lnTo>
                <a:cubicBezTo>
                  <a:pt x="6468795" y="6402696"/>
                  <a:pt x="6461480" y="6413161"/>
                  <a:pt x="6446850" y="6421898"/>
                </a:cubicBezTo>
                <a:lnTo>
                  <a:pt x="6446850" y="6423118"/>
                </a:lnTo>
                <a:cubicBezTo>
                  <a:pt x="6447053" y="6426572"/>
                  <a:pt x="6449186" y="6428604"/>
                  <a:pt x="6453250" y="6429214"/>
                </a:cubicBezTo>
                <a:lnTo>
                  <a:pt x="6540423" y="6429214"/>
                </a:lnTo>
                <a:cubicBezTo>
                  <a:pt x="6544081" y="6428604"/>
                  <a:pt x="6546214" y="6426572"/>
                  <a:pt x="6546824" y="6423118"/>
                </a:cubicBezTo>
                <a:lnTo>
                  <a:pt x="6546824" y="6421898"/>
                </a:lnTo>
                <a:cubicBezTo>
                  <a:pt x="6532397" y="6413161"/>
                  <a:pt x="6525183" y="6402696"/>
                  <a:pt x="6525183" y="6390504"/>
                </a:cubicBezTo>
                <a:lnTo>
                  <a:pt x="6525183" y="6225607"/>
                </a:lnTo>
                <a:cubicBezTo>
                  <a:pt x="6525183" y="6213415"/>
                  <a:pt x="6532397" y="6202950"/>
                  <a:pt x="6546824" y="6194213"/>
                </a:cubicBezTo>
                <a:lnTo>
                  <a:pt x="6546824" y="6192994"/>
                </a:lnTo>
                <a:cubicBezTo>
                  <a:pt x="6546011" y="6189946"/>
                  <a:pt x="6543878" y="6187812"/>
                  <a:pt x="6540423" y="6186593"/>
                </a:cubicBezTo>
                <a:close/>
                <a:moveTo>
                  <a:pt x="5272227" y="6184154"/>
                </a:moveTo>
                <a:cubicBezTo>
                  <a:pt x="5255564" y="6184154"/>
                  <a:pt x="5240172" y="6186948"/>
                  <a:pt x="5226049" y="6192536"/>
                </a:cubicBezTo>
                <a:cubicBezTo>
                  <a:pt x="5211927" y="6198124"/>
                  <a:pt x="5199786" y="6206202"/>
                  <a:pt x="5189626" y="6216768"/>
                </a:cubicBezTo>
                <a:cubicBezTo>
                  <a:pt x="5179466" y="6227334"/>
                  <a:pt x="5171490" y="6240238"/>
                  <a:pt x="5165699" y="6255478"/>
                </a:cubicBezTo>
                <a:cubicBezTo>
                  <a:pt x="5159908" y="6270718"/>
                  <a:pt x="5157013" y="6287888"/>
                  <a:pt x="5157013" y="6306989"/>
                </a:cubicBezTo>
                <a:cubicBezTo>
                  <a:pt x="5157013" y="6326090"/>
                  <a:pt x="5159908" y="6343260"/>
                  <a:pt x="5165699" y="6358500"/>
                </a:cubicBezTo>
                <a:cubicBezTo>
                  <a:pt x="5171490" y="6373740"/>
                  <a:pt x="5179466" y="6386643"/>
                  <a:pt x="5189626" y="6397210"/>
                </a:cubicBezTo>
                <a:cubicBezTo>
                  <a:pt x="5199786" y="6407776"/>
                  <a:pt x="5211927" y="6415853"/>
                  <a:pt x="5226049" y="6421441"/>
                </a:cubicBezTo>
                <a:cubicBezTo>
                  <a:pt x="5240172" y="6427029"/>
                  <a:pt x="5255564" y="6429823"/>
                  <a:pt x="5272227" y="6429823"/>
                </a:cubicBezTo>
                <a:cubicBezTo>
                  <a:pt x="5288889" y="6429823"/>
                  <a:pt x="5304281" y="6427029"/>
                  <a:pt x="5318404" y="6421441"/>
                </a:cubicBezTo>
                <a:cubicBezTo>
                  <a:pt x="5332527" y="6415853"/>
                  <a:pt x="5344667" y="6407776"/>
                  <a:pt x="5354827" y="6397210"/>
                </a:cubicBezTo>
                <a:cubicBezTo>
                  <a:pt x="5364987" y="6386643"/>
                  <a:pt x="5372963" y="6373740"/>
                  <a:pt x="5378754" y="6358500"/>
                </a:cubicBezTo>
                <a:cubicBezTo>
                  <a:pt x="5384545" y="6343260"/>
                  <a:pt x="5387441" y="6326090"/>
                  <a:pt x="5387441" y="6306989"/>
                </a:cubicBezTo>
                <a:cubicBezTo>
                  <a:pt x="5387441" y="6287888"/>
                  <a:pt x="5384545" y="6270718"/>
                  <a:pt x="5378754" y="6255478"/>
                </a:cubicBezTo>
                <a:cubicBezTo>
                  <a:pt x="5372963" y="6240238"/>
                  <a:pt x="5364987" y="6227334"/>
                  <a:pt x="5354827" y="6216768"/>
                </a:cubicBezTo>
                <a:cubicBezTo>
                  <a:pt x="5344667" y="6206202"/>
                  <a:pt x="5332527" y="6198124"/>
                  <a:pt x="5318404" y="6192536"/>
                </a:cubicBezTo>
                <a:cubicBezTo>
                  <a:pt x="5304281" y="6186948"/>
                  <a:pt x="5288889" y="6184154"/>
                  <a:pt x="5272227" y="6184154"/>
                </a:cubicBezTo>
                <a:close/>
                <a:moveTo>
                  <a:pt x="7398435" y="6182326"/>
                </a:moveTo>
                <a:cubicBezTo>
                  <a:pt x="7397216" y="6190657"/>
                  <a:pt x="7393762" y="6196245"/>
                  <a:pt x="7388072" y="6199090"/>
                </a:cubicBezTo>
                <a:cubicBezTo>
                  <a:pt x="7367549" y="6189742"/>
                  <a:pt x="7347330" y="6185069"/>
                  <a:pt x="7327417" y="6185069"/>
                </a:cubicBezTo>
                <a:cubicBezTo>
                  <a:pt x="7307503" y="6185069"/>
                  <a:pt x="7292263" y="6187202"/>
                  <a:pt x="7281697" y="6191470"/>
                </a:cubicBezTo>
                <a:cubicBezTo>
                  <a:pt x="7231303" y="6210977"/>
                  <a:pt x="7206208" y="6248670"/>
                  <a:pt x="7206411" y="6304550"/>
                </a:cubicBezTo>
                <a:cubicBezTo>
                  <a:pt x="7206005" y="6340720"/>
                  <a:pt x="7214285" y="6370692"/>
                  <a:pt x="7231252" y="6394466"/>
                </a:cubicBezTo>
                <a:cubicBezTo>
                  <a:pt x="7248220" y="6418241"/>
                  <a:pt x="7277430" y="6430839"/>
                  <a:pt x="7318882" y="6432262"/>
                </a:cubicBezTo>
                <a:lnTo>
                  <a:pt x="7333208" y="6432262"/>
                </a:lnTo>
                <a:cubicBezTo>
                  <a:pt x="7347432" y="6432262"/>
                  <a:pt x="7359217" y="6431347"/>
                  <a:pt x="7368565" y="6429518"/>
                </a:cubicBezTo>
                <a:cubicBezTo>
                  <a:pt x="7397013" y="6424845"/>
                  <a:pt x="7411237" y="6416412"/>
                  <a:pt x="7411237" y="6404220"/>
                </a:cubicBezTo>
                <a:lnTo>
                  <a:pt x="7411237" y="6352709"/>
                </a:lnTo>
                <a:cubicBezTo>
                  <a:pt x="7411237" y="6337672"/>
                  <a:pt x="7418552" y="6325277"/>
                  <a:pt x="7433182" y="6315523"/>
                </a:cubicBezTo>
                <a:lnTo>
                  <a:pt x="7433182" y="6314304"/>
                </a:lnTo>
                <a:cubicBezTo>
                  <a:pt x="7431760" y="6310850"/>
                  <a:pt x="7428712" y="6309122"/>
                  <a:pt x="7424038" y="6309122"/>
                </a:cubicBezTo>
                <a:lnTo>
                  <a:pt x="7347229" y="6309122"/>
                </a:lnTo>
                <a:cubicBezTo>
                  <a:pt x="7342555" y="6309122"/>
                  <a:pt x="7339507" y="6311256"/>
                  <a:pt x="7338085" y="6315523"/>
                </a:cubicBezTo>
                <a:cubicBezTo>
                  <a:pt x="7352715" y="6325683"/>
                  <a:pt x="7360030" y="6336453"/>
                  <a:pt x="7360030" y="6347832"/>
                </a:cubicBezTo>
                <a:lnTo>
                  <a:pt x="7360030" y="6397819"/>
                </a:lnTo>
                <a:cubicBezTo>
                  <a:pt x="7347432" y="6401070"/>
                  <a:pt x="7337577" y="6402696"/>
                  <a:pt x="7330465" y="6402696"/>
                </a:cubicBezTo>
                <a:cubicBezTo>
                  <a:pt x="7319695" y="6402696"/>
                  <a:pt x="7309434" y="6400156"/>
                  <a:pt x="7299680" y="6395076"/>
                </a:cubicBezTo>
                <a:cubicBezTo>
                  <a:pt x="7276718" y="6380852"/>
                  <a:pt x="7264526" y="6350270"/>
                  <a:pt x="7263104" y="6303331"/>
                </a:cubicBezTo>
                <a:cubicBezTo>
                  <a:pt x="7265136" y="6247248"/>
                  <a:pt x="7287183" y="6217581"/>
                  <a:pt x="7329246" y="6214330"/>
                </a:cubicBezTo>
                <a:cubicBezTo>
                  <a:pt x="7356271" y="6214736"/>
                  <a:pt x="7374864" y="6228452"/>
                  <a:pt x="7385024" y="6255478"/>
                </a:cubicBezTo>
                <a:cubicBezTo>
                  <a:pt x="7386040" y="6259135"/>
                  <a:pt x="7388275" y="6260761"/>
                  <a:pt x="7391730" y="6260354"/>
                </a:cubicBezTo>
                <a:lnTo>
                  <a:pt x="7409713" y="6260659"/>
                </a:lnTo>
                <a:cubicBezTo>
                  <a:pt x="7412964" y="6260659"/>
                  <a:pt x="7414386" y="6259338"/>
                  <a:pt x="7413980" y="6256697"/>
                </a:cubicBezTo>
                <a:lnTo>
                  <a:pt x="7405141" y="6186898"/>
                </a:lnTo>
                <a:cubicBezTo>
                  <a:pt x="7404328" y="6183240"/>
                  <a:pt x="7402093" y="6181716"/>
                  <a:pt x="7398435" y="61823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cxnSp>
        <p:nvCxnSpPr>
          <p:cNvPr id="4" name="Line 1">
            <a:extLst>
              <a:ext uri="{FF2B5EF4-FFF2-40B4-BE49-F238E27FC236}">
                <a16:creationId xmlns:a16="http://schemas.microsoft.com/office/drawing/2014/main" id="{7EC99EB1-B8D9-49D9-9395-B3D7C4DC7DD1}"/>
              </a:ext>
            </a:extLst>
          </p:cNvPr>
          <p:cNvCxnSpPr/>
          <p:nvPr/>
        </p:nvCxnSpPr>
        <p:spPr>
          <a:xfrm>
            <a:off x="0" y="6300000"/>
            <a:ext cx="4500000" cy="0"/>
          </a:xfrm>
          <a:prstGeom prst="line">
            <a:avLst/>
          </a:prstGeom>
          <a:ln w="12700">
            <a:solidFill>
              <a:srgbClr val="ECE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ne 2">
            <a:extLst>
              <a:ext uri="{FF2B5EF4-FFF2-40B4-BE49-F238E27FC236}">
                <a16:creationId xmlns:a16="http://schemas.microsoft.com/office/drawing/2014/main" id="{50C7F08C-AD5F-43D5-AD01-F156433BA603}"/>
              </a:ext>
            </a:extLst>
          </p:cNvPr>
          <p:cNvCxnSpPr>
            <a:cxnSpLocks/>
          </p:cNvCxnSpPr>
          <p:nvPr/>
        </p:nvCxnSpPr>
        <p:spPr>
          <a:xfrm>
            <a:off x="7692000" y="6300000"/>
            <a:ext cx="4500000" cy="0"/>
          </a:xfrm>
          <a:prstGeom prst="line">
            <a:avLst/>
          </a:prstGeom>
          <a:ln w="12700">
            <a:solidFill>
              <a:srgbClr val="ECE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&quot;Target&quot;" descr="Bullseye">
            <a:extLst>
              <a:ext uri="{FF2B5EF4-FFF2-40B4-BE49-F238E27FC236}">
                <a16:creationId xmlns:a16="http://schemas.microsoft.com/office/drawing/2014/main" id="{EBB5B431-B76E-4CA1-B915-DA43365A3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000" y="2520000"/>
            <a:ext cx="1080000" cy="1080000"/>
          </a:xfrm>
          <a:prstGeom prst="rect">
            <a:avLst/>
          </a:prstGeom>
        </p:spPr>
      </p:pic>
      <p:sp>
        <p:nvSpPr>
          <p:cNvPr id="19" name="Text Tips">
            <a:extLst>
              <a:ext uri="{FF2B5EF4-FFF2-40B4-BE49-F238E27FC236}">
                <a16:creationId xmlns:a16="http://schemas.microsoft.com/office/drawing/2014/main" id="{75A847C9-B9E8-4858-B829-426047F34129}"/>
              </a:ext>
            </a:extLst>
          </p:cNvPr>
          <p:cNvSpPr txBox="1"/>
          <p:nvPr/>
        </p:nvSpPr>
        <p:spPr>
          <a:xfrm>
            <a:off x="2496000" y="3600000"/>
            <a:ext cx="720000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12700">
                  <a:noFill/>
                </a:ln>
                <a:solidFill>
                  <a:srgbClr val="8498A7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Jump to page...</a:t>
            </a:r>
            <a:endParaRPr kumimoji="0" lang="zh-CN" altLang="en-US" sz="1600" b="0" i="0" u="none" strike="noStrike" kern="1200" cap="none" spc="0" normalizeH="0" baseline="0" noProof="0" dirty="0">
              <a:ln w="12700">
                <a:noFill/>
              </a:ln>
              <a:solidFill>
                <a:srgbClr val="8498A7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 w="12700">
                  <a:noFill/>
                </a:ln>
                <a:solidFill>
                  <a:srgbClr val="8498A7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Enter the page number you remember and press Enter to quickly jump to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 w="12700">
                  <a:noFill/>
                </a:ln>
                <a:solidFill>
                  <a:srgbClr val="8498A7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the page you want to show.</a:t>
            </a:r>
            <a:endParaRPr kumimoji="0" lang="zh-CN" altLang="en-US" sz="1200" b="0" i="0" u="none" strike="noStrike" kern="1200" cap="none" spc="0" normalizeH="0" baseline="0" noProof="0" dirty="0">
              <a:ln w="12700">
                <a:noFill/>
              </a:ln>
              <a:solidFill>
                <a:srgbClr val="8498A7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1" name="Genshin Impact [Teleport]">
            <a:hlinkClick r:id="" action="ppaction://media"/>
            <a:extLst>
              <a:ext uri="{FF2B5EF4-FFF2-40B4-BE49-F238E27FC236}">
                <a16:creationId xmlns:a16="http://schemas.microsoft.com/office/drawing/2014/main" id="{7FA13380-F62B-479C-89AB-2FB8B54E0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2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1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Progressbar">
            <a:extLst>
              <a:ext uri="{FF2B5EF4-FFF2-40B4-BE49-F238E27FC236}">
                <a16:creationId xmlns:a16="http://schemas.microsoft.com/office/drawing/2014/main" id="{5B643861-DD9A-45BC-AAE8-6ACF8963FB97}"/>
              </a:ext>
            </a:extLst>
          </p:cNvPr>
          <p:cNvSpPr/>
          <p:nvPr/>
        </p:nvSpPr>
        <p:spPr>
          <a:xfrm>
            <a:off x="4680000" y="6120000"/>
            <a:ext cx="252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1" name="Rectangle Progressbar">
            <a:extLst>
              <a:ext uri="{FF2B5EF4-FFF2-40B4-BE49-F238E27FC236}">
                <a16:creationId xmlns:a16="http://schemas.microsoft.com/office/drawing/2014/main" id="{D601C541-E158-47B5-B2CB-95731D48DBC3}"/>
              </a:ext>
            </a:extLst>
          </p:cNvPr>
          <p:cNvSpPr/>
          <p:nvPr/>
        </p:nvSpPr>
        <p:spPr>
          <a:xfrm>
            <a:off x="4680000" y="6120000"/>
            <a:ext cx="684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2" name="Rectangle Progressbar">
            <a:extLst>
              <a:ext uri="{FF2B5EF4-FFF2-40B4-BE49-F238E27FC236}">
                <a16:creationId xmlns:a16="http://schemas.microsoft.com/office/drawing/2014/main" id="{CBC56C9A-4BEB-4F43-A31E-788CF48B8369}"/>
              </a:ext>
            </a:extLst>
          </p:cNvPr>
          <p:cNvSpPr/>
          <p:nvPr/>
        </p:nvSpPr>
        <p:spPr>
          <a:xfrm>
            <a:off x="4680000" y="6120000"/>
            <a:ext cx="936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3" name="Rectangle Progressbar">
            <a:extLst>
              <a:ext uri="{FF2B5EF4-FFF2-40B4-BE49-F238E27FC236}">
                <a16:creationId xmlns:a16="http://schemas.microsoft.com/office/drawing/2014/main" id="{4EBA6983-870D-48F2-A7FD-A8BD9E10E535}"/>
              </a:ext>
            </a:extLst>
          </p:cNvPr>
          <p:cNvSpPr/>
          <p:nvPr/>
        </p:nvSpPr>
        <p:spPr>
          <a:xfrm>
            <a:off x="4680000" y="6120000"/>
            <a:ext cx="1008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4" name="Rectangle Progressbar">
            <a:extLst>
              <a:ext uri="{FF2B5EF4-FFF2-40B4-BE49-F238E27FC236}">
                <a16:creationId xmlns:a16="http://schemas.microsoft.com/office/drawing/2014/main" id="{B32BE85E-5445-408B-B6D9-E6130D614DED}"/>
              </a:ext>
            </a:extLst>
          </p:cNvPr>
          <p:cNvSpPr/>
          <p:nvPr/>
        </p:nvSpPr>
        <p:spPr>
          <a:xfrm>
            <a:off x="4680000" y="6120000"/>
            <a:ext cx="1116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14" name="Rectangle Progressbar">
            <a:extLst>
              <a:ext uri="{FF2B5EF4-FFF2-40B4-BE49-F238E27FC236}">
                <a16:creationId xmlns:a16="http://schemas.microsoft.com/office/drawing/2014/main" id="{1D180BC7-1753-40FE-A74D-748322595861}"/>
              </a:ext>
            </a:extLst>
          </p:cNvPr>
          <p:cNvSpPr/>
          <p:nvPr/>
        </p:nvSpPr>
        <p:spPr>
          <a:xfrm>
            <a:off x="4680000" y="6120000"/>
            <a:ext cx="1476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6" name="Rectangle Progressbar">
            <a:extLst>
              <a:ext uri="{FF2B5EF4-FFF2-40B4-BE49-F238E27FC236}">
                <a16:creationId xmlns:a16="http://schemas.microsoft.com/office/drawing/2014/main" id="{C8BD1C4E-57D2-41E1-B29C-8839D8B4DEDE}"/>
              </a:ext>
            </a:extLst>
          </p:cNvPr>
          <p:cNvSpPr/>
          <p:nvPr/>
        </p:nvSpPr>
        <p:spPr>
          <a:xfrm>
            <a:off x="4680000" y="6120000"/>
            <a:ext cx="1872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7" name="Rectangle Progressbar">
            <a:extLst>
              <a:ext uri="{FF2B5EF4-FFF2-40B4-BE49-F238E27FC236}">
                <a16:creationId xmlns:a16="http://schemas.microsoft.com/office/drawing/2014/main" id="{48D3625A-CF32-49F1-9220-1B43C7F83E04}"/>
              </a:ext>
            </a:extLst>
          </p:cNvPr>
          <p:cNvSpPr/>
          <p:nvPr/>
        </p:nvSpPr>
        <p:spPr>
          <a:xfrm>
            <a:off x="4680000" y="6120000"/>
            <a:ext cx="2124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8" name="Rectangle Progressbar">
            <a:extLst>
              <a:ext uri="{FF2B5EF4-FFF2-40B4-BE49-F238E27FC236}">
                <a16:creationId xmlns:a16="http://schemas.microsoft.com/office/drawing/2014/main" id="{155988F2-30C7-41A5-AB01-1899D4A13B7B}"/>
              </a:ext>
            </a:extLst>
          </p:cNvPr>
          <p:cNvSpPr/>
          <p:nvPr/>
        </p:nvSpPr>
        <p:spPr>
          <a:xfrm>
            <a:off x="4680000" y="6120000"/>
            <a:ext cx="2592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9" name="Rectangle Progressbar">
            <a:extLst>
              <a:ext uri="{FF2B5EF4-FFF2-40B4-BE49-F238E27FC236}">
                <a16:creationId xmlns:a16="http://schemas.microsoft.com/office/drawing/2014/main" id="{B597D6DC-403D-4C0A-860E-F33C2A99E125}"/>
              </a:ext>
            </a:extLst>
          </p:cNvPr>
          <p:cNvSpPr/>
          <p:nvPr/>
        </p:nvSpPr>
        <p:spPr>
          <a:xfrm>
            <a:off x="4680000" y="6120000"/>
            <a:ext cx="2844000" cy="360000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5120C9-A0A8-52AC-F181-6B7B9E10B6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692774" y="6241457"/>
                </a:moveTo>
                <a:lnTo>
                  <a:pt x="5693994" y="6241457"/>
                </a:lnTo>
                <a:lnTo>
                  <a:pt x="5722645" y="6335335"/>
                </a:lnTo>
                <a:lnTo>
                  <a:pt x="5722645" y="6336554"/>
                </a:lnTo>
                <a:lnTo>
                  <a:pt x="5661381" y="6336554"/>
                </a:lnTo>
                <a:close/>
                <a:moveTo>
                  <a:pt x="6079414" y="6218902"/>
                </a:moveTo>
                <a:lnTo>
                  <a:pt x="6093434" y="6218902"/>
                </a:lnTo>
                <a:cubicBezTo>
                  <a:pt x="6107048" y="6218902"/>
                  <a:pt x="6118021" y="6220121"/>
                  <a:pt x="6126352" y="6222559"/>
                </a:cubicBezTo>
                <a:cubicBezTo>
                  <a:pt x="6156832" y="6232922"/>
                  <a:pt x="6172072" y="6260964"/>
                  <a:pt x="6172072" y="6306684"/>
                </a:cubicBezTo>
                <a:cubicBezTo>
                  <a:pt x="6172072" y="6366831"/>
                  <a:pt x="6142913" y="6395889"/>
                  <a:pt x="6084595" y="6393857"/>
                </a:cubicBezTo>
                <a:cubicBezTo>
                  <a:pt x="6080734" y="6393654"/>
                  <a:pt x="6079007" y="6391622"/>
                  <a:pt x="6079414" y="6387761"/>
                </a:cubicBezTo>
                <a:close/>
                <a:moveTo>
                  <a:pt x="5272227" y="6213415"/>
                </a:moveTo>
                <a:cubicBezTo>
                  <a:pt x="5280964" y="6213415"/>
                  <a:pt x="5288940" y="6215549"/>
                  <a:pt x="5296154" y="6219816"/>
                </a:cubicBezTo>
                <a:cubicBezTo>
                  <a:pt x="5303367" y="6224083"/>
                  <a:pt x="5309514" y="6230281"/>
                  <a:pt x="5314594" y="6238409"/>
                </a:cubicBezTo>
                <a:cubicBezTo>
                  <a:pt x="5319674" y="6246537"/>
                  <a:pt x="5323636" y="6256341"/>
                  <a:pt x="5326481" y="6267822"/>
                </a:cubicBezTo>
                <a:cubicBezTo>
                  <a:pt x="5329326" y="6279303"/>
                  <a:pt x="5330748" y="6292358"/>
                  <a:pt x="5330748" y="6306989"/>
                </a:cubicBezTo>
                <a:cubicBezTo>
                  <a:pt x="5330748" y="6321619"/>
                  <a:pt x="5329326" y="6334675"/>
                  <a:pt x="5326481" y="6346156"/>
                </a:cubicBezTo>
                <a:cubicBezTo>
                  <a:pt x="5323636" y="6357636"/>
                  <a:pt x="5319674" y="6367441"/>
                  <a:pt x="5314594" y="6375569"/>
                </a:cubicBezTo>
                <a:cubicBezTo>
                  <a:pt x="5309514" y="6383697"/>
                  <a:pt x="5303367" y="6389894"/>
                  <a:pt x="5296154" y="6394162"/>
                </a:cubicBezTo>
                <a:cubicBezTo>
                  <a:pt x="5288940" y="6398429"/>
                  <a:pt x="5280964" y="6400562"/>
                  <a:pt x="5272227" y="6400562"/>
                </a:cubicBezTo>
                <a:cubicBezTo>
                  <a:pt x="5263489" y="6400562"/>
                  <a:pt x="5255513" y="6398429"/>
                  <a:pt x="5248300" y="6394162"/>
                </a:cubicBezTo>
                <a:cubicBezTo>
                  <a:pt x="5241086" y="6389894"/>
                  <a:pt x="5234939" y="6383697"/>
                  <a:pt x="5229859" y="6375569"/>
                </a:cubicBezTo>
                <a:cubicBezTo>
                  <a:pt x="5224779" y="6367441"/>
                  <a:pt x="5220817" y="6357636"/>
                  <a:pt x="5217972" y="6346156"/>
                </a:cubicBezTo>
                <a:cubicBezTo>
                  <a:pt x="5215127" y="6334675"/>
                  <a:pt x="5213705" y="6321619"/>
                  <a:pt x="5213705" y="6306989"/>
                </a:cubicBezTo>
                <a:cubicBezTo>
                  <a:pt x="5213705" y="6292358"/>
                  <a:pt x="5215127" y="6279303"/>
                  <a:pt x="5217972" y="6267822"/>
                </a:cubicBezTo>
                <a:cubicBezTo>
                  <a:pt x="5220817" y="6256341"/>
                  <a:pt x="5224779" y="6246537"/>
                  <a:pt x="5229859" y="6238409"/>
                </a:cubicBezTo>
                <a:cubicBezTo>
                  <a:pt x="5234939" y="6230281"/>
                  <a:pt x="5241086" y="6224083"/>
                  <a:pt x="5248300" y="6219816"/>
                </a:cubicBezTo>
                <a:cubicBezTo>
                  <a:pt x="5255513" y="6215549"/>
                  <a:pt x="5263489" y="6213415"/>
                  <a:pt x="5272227" y="6213415"/>
                </a:cubicBezTo>
                <a:close/>
                <a:moveTo>
                  <a:pt x="4784851" y="6189946"/>
                </a:moveTo>
                <a:cubicBezTo>
                  <a:pt x="4780381" y="6189946"/>
                  <a:pt x="4777536" y="6191571"/>
                  <a:pt x="4776317" y="6194822"/>
                </a:cubicBezTo>
                <a:lnTo>
                  <a:pt x="4776317" y="6196346"/>
                </a:lnTo>
                <a:cubicBezTo>
                  <a:pt x="4790338" y="6204881"/>
                  <a:pt x="4797348" y="6216666"/>
                  <a:pt x="4797348" y="6231703"/>
                </a:cubicBezTo>
                <a:lnTo>
                  <a:pt x="4797348" y="6416412"/>
                </a:lnTo>
                <a:cubicBezTo>
                  <a:pt x="4797348" y="6424540"/>
                  <a:pt x="4801718" y="6428604"/>
                  <a:pt x="4810455" y="6428604"/>
                </a:cubicBezTo>
                <a:lnTo>
                  <a:pt x="4913782" y="6428604"/>
                </a:lnTo>
                <a:cubicBezTo>
                  <a:pt x="4928819" y="6428604"/>
                  <a:pt x="4939893" y="6425861"/>
                  <a:pt x="4947006" y="6420374"/>
                </a:cubicBezTo>
                <a:cubicBezTo>
                  <a:pt x="4954117" y="6414888"/>
                  <a:pt x="4958384" y="6409198"/>
                  <a:pt x="4959807" y="6403306"/>
                </a:cubicBezTo>
                <a:cubicBezTo>
                  <a:pt x="4960010" y="6400664"/>
                  <a:pt x="4958791" y="6399242"/>
                  <a:pt x="4956149" y="6399038"/>
                </a:cubicBezTo>
                <a:lnTo>
                  <a:pt x="4856479" y="6399038"/>
                </a:lnTo>
                <a:cubicBezTo>
                  <a:pt x="4852212" y="6399038"/>
                  <a:pt x="4850079" y="6396803"/>
                  <a:pt x="4850079" y="6392333"/>
                </a:cubicBezTo>
                <a:lnTo>
                  <a:pt x="4850079" y="6196651"/>
                </a:lnTo>
                <a:cubicBezTo>
                  <a:pt x="4850079" y="6192181"/>
                  <a:pt x="4847844" y="6189946"/>
                  <a:pt x="4843373" y="6189946"/>
                </a:cubicBezTo>
                <a:close/>
                <a:moveTo>
                  <a:pt x="5686678" y="6188117"/>
                </a:moveTo>
                <a:cubicBezTo>
                  <a:pt x="5681395" y="6187914"/>
                  <a:pt x="5677738" y="6190250"/>
                  <a:pt x="5675706" y="6195127"/>
                </a:cubicBezTo>
                <a:cubicBezTo>
                  <a:pt x="5631002" y="6325988"/>
                  <a:pt x="5605398" y="6403102"/>
                  <a:pt x="5598897" y="6426470"/>
                </a:cubicBezTo>
                <a:cubicBezTo>
                  <a:pt x="5598897" y="6428096"/>
                  <a:pt x="5599709" y="6428909"/>
                  <a:pt x="5601334" y="6428909"/>
                </a:cubicBezTo>
                <a:cubicBezTo>
                  <a:pt x="5610885" y="6429722"/>
                  <a:pt x="5619216" y="6428706"/>
                  <a:pt x="5626329" y="6425861"/>
                </a:cubicBezTo>
                <a:cubicBezTo>
                  <a:pt x="5630392" y="6424032"/>
                  <a:pt x="5633136" y="6421797"/>
                  <a:pt x="5634558" y="6419155"/>
                </a:cubicBezTo>
                <a:cubicBezTo>
                  <a:pt x="5645734" y="6384611"/>
                  <a:pt x="5651525" y="6366831"/>
                  <a:pt x="5651931" y="6365815"/>
                </a:cubicBezTo>
                <a:lnTo>
                  <a:pt x="5731179" y="6365815"/>
                </a:lnTo>
                <a:cubicBezTo>
                  <a:pt x="5731586" y="6367034"/>
                  <a:pt x="5733922" y="6373334"/>
                  <a:pt x="5738190" y="6384713"/>
                </a:cubicBezTo>
                <a:cubicBezTo>
                  <a:pt x="5749772" y="6414177"/>
                  <a:pt x="5767857" y="6428909"/>
                  <a:pt x="5792444" y="6428909"/>
                </a:cubicBezTo>
                <a:lnTo>
                  <a:pt x="5805551" y="6428909"/>
                </a:lnTo>
                <a:cubicBezTo>
                  <a:pt x="5807176" y="6428909"/>
                  <a:pt x="5807989" y="6428096"/>
                  <a:pt x="5807989" y="6426470"/>
                </a:cubicBezTo>
                <a:cubicBezTo>
                  <a:pt x="5807989" y="6424235"/>
                  <a:pt x="5781777" y="6347121"/>
                  <a:pt x="5729350" y="6195127"/>
                </a:cubicBezTo>
                <a:cubicBezTo>
                  <a:pt x="5727725" y="6190047"/>
                  <a:pt x="5724067" y="6187710"/>
                  <a:pt x="5718378" y="6188117"/>
                </a:cubicBezTo>
                <a:close/>
                <a:moveTo>
                  <a:pt x="6009919" y="6187507"/>
                </a:moveTo>
                <a:cubicBezTo>
                  <a:pt x="6007074" y="6188320"/>
                  <a:pt x="6005448" y="6190149"/>
                  <a:pt x="6005043" y="6192994"/>
                </a:cubicBezTo>
                <a:lnTo>
                  <a:pt x="6005043" y="6194213"/>
                </a:lnTo>
                <a:cubicBezTo>
                  <a:pt x="6019266" y="6203357"/>
                  <a:pt x="6026378" y="6213618"/>
                  <a:pt x="6026378" y="6224998"/>
                </a:cubicBezTo>
                <a:lnTo>
                  <a:pt x="6026378" y="6420070"/>
                </a:lnTo>
                <a:cubicBezTo>
                  <a:pt x="6026378" y="6427182"/>
                  <a:pt x="6029731" y="6430738"/>
                  <a:pt x="6036436" y="6430738"/>
                </a:cubicBezTo>
                <a:lnTo>
                  <a:pt x="6109893" y="6430738"/>
                </a:lnTo>
                <a:cubicBezTo>
                  <a:pt x="6129604" y="6430738"/>
                  <a:pt x="6146469" y="6427690"/>
                  <a:pt x="6160490" y="6421594"/>
                </a:cubicBezTo>
                <a:cubicBezTo>
                  <a:pt x="6204584" y="6400258"/>
                  <a:pt x="6226632" y="6362361"/>
                  <a:pt x="6226632" y="6307903"/>
                </a:cubicBezTo>
                <a:cubicBezTo>
                  <a:pt x="6226632" y="6282910"/>
                  <a:pt x="6222771" y="6262996"/>
                  <a:pt x="6215049" y="6248162"/>
                </a:cubicBezTo>
                <a:cubicBezTo>
                  <a:pt x="6196761" y="6207726"/>
                  <a:pt x="6162116" y="6187507"/>
                  <a:pt x="6111112" y="6187507"/>
                </a:cubicBezTo>
                <a:close/>
                <a:moveTo>
                  <a:pt x="6766356" y="6187202"/>
                </a:moveTo>
                <a:cubicBezTo>
                  <a:pt x="6761683" y="6187202"/>
                  <a:pt x="6758635" y="6189336"/>
                  <a:pt x="6757212" y="6193603"/>
                </a:cubicBezTo>
                <a:cubicBezTo>
                  <a:pt x="6772452" y="6201122"/>
                  <a:pt x="6780072" y="6214634"/>
                  <a:pt x="6780072" y="6234142"/>
                </a:cubicBezTo>
                <a:lnTo>
                  <a:pt x="6780072" y="6428299"/>
                </a:lnTo>
                <a:lnTo>
                  <a:pt x="6780148" y="6428471"/>
                </a:lnTo>
                <a:lnTo>
                  <a:pt x="6780072" y="6428604"/>
                </a:lnTo>
                <a:cubicBezTo>
                  <a:pt x="6780072" y="6430230"/>
                  <a:pt x="6780479" y="6431042"/>
                  <a:pt x="6781291" y="6431042"/>
                </a:cubicBezTo>
                <a:cubicBezTo>
                  <a:pt x="6782714" y="6431042"/>
                  <a:pt x="6786575" y="6430128"/>
                  <a:pt x="6792874" y="6428299"/>
                </a:cubicBezTo>
                <a:cubicBezTo>
                  <a:pt x="6808114" y="6422203"/>
                  <a:pt x="6815734" y="6409097"/>
                  <a:pt x="6815734" y="6388980"/>
                </a:cubicBezTo>
                <a:lnTo>
                  <a:pt x="6815734" y="6246638"/>
                </a:lnTo>
                <a:lnTo>
                  <a:pt x="6930034" y="6416107"/>
                </a:lnTo>
                <a:cubicBezTo>
                  <a:pt x="6935927" y="6425048"/>
                  <a:pt x="6943242" y="6429518"/>
                  <a:pt x="6951979" y="6429518"/>
                </a:cubicBezTo>
                <a:lnTo>
                  <a:pt x="6971487" y="6429518"/>
                </a:lnTo>
                <a:cubicBezTo>
                  <a:pt x="6974738" y="6428502"/>
                  <a:pt x="6976465" y="6426775"/>
                  <a:pt x="6976668" y="6424337"/>
                </a:cubicBezTo>
                <a:lnTo>
                  <a:pt x="6976668" y="6230179"/>
                </a:lnTo>
                <a:cubicBezTo>
                  <a:pt x="6977278" y="6210266"/>
                  <a:pt x="6985304" y="6198480"/>
                  <a:pt x="7000747" y="6194822"/>
                </a:cubicBezTo>
                <a:lnTo>
                  <a:pt x="7000747" y="6192079"/>
                </a:lnTo>
                <a:cubicBezTo>
                  <a:pt x="6999731" y="6189641"/>
                  <a:pt x="6998004" y="6188015"/>
                  <a:pt x="6995566" y="6187202"/>
                </a:cubicBezTo>
                <a:lnTo>
                  <a:pt x="6927291" y="6187202"/>
                </a:lnTo>
                <a:cubicBezTo>
                  <a:pt x="6922617" y="6187202"/>
                  <a:pt x="6919671" y="6189336"/>
                  <a:pt x="6918451" y="6193603"/>
                </a:cubicBezTo>
                <a:cubicBezTo>
                  <a:pt x="6933691" y="6201122"/>
                  <a:pt x="6941311" y="6214634"/>
                  <a:pt x="6941311" y="6234142"/>
                </a:cubicBezTo>
                <a:lnTo>
                  <a:pt x="6941311" y="6334116"/>
                </a:lnTo>
                <a:lnTo>
                  <a:pt x="6842556" y="6194822"/>
                </a:lnTo>
                <a:cubicBezTo>
                  <a:pt x="6839305" y="6189539"/>
                  <a:pt x="6834123" y="6186999"/>
                  <a:pt x="6827011" y="6187202"/>
                </a:cubicBezTo>
                <a:close/>
                <a:moveTo>
                  <a:pt x="6453250" y="6186593"/>
                </a:moveTo>
                <a:cubicBezTo>
                  <a:pt x="6449796" y="6187812"/>
                  <a:pt x="6447662" y="6189946"/>
                  <a:pt x="6446850" y="6192994"/>
                </a:cubicBezTo>
                <a:lnTo>
                  <a:pt x="6446850" y="6194213"/>
                </a:lnTo>
                <a:cubicBezTo>
                  <a:pt x="6461480" y="6202950"/>
                  <a:pt x="6468795" y="6213415"/>
                  <a:pt x="6468795" y="6225607"/>
                </a:cubicBezTo>
                <a:lnTo>
                  <a:pt x="6468795" y="6390504"/>
                </a:lnTo>
                <a:cubicBezTo>
                  <a:pt x="6468795" y="6402696"/>
                  <a:pt x="6461480" y="6413161"/>
                  <a:pt x="6446850" y="6421898"/>
                </a:cubicBezTo>
                <a:lnTo>
                  <a:pt x="6446850" y="6423118"/>
                </a:lnTo>
                <a:cubicBezTo>
                  <a:pt x="6447053" y="6426572"/>
                  <a:pt x="6449186" y="6428604"/>
                  <a:pt x="6453250" y="6429214"/>
                </a:cubicBezTo>
                <a:lnTo>
                  <a:pt x="6540423" y="6429214"/>
                </a:lnTo>
                <a:cubicBezTo>
                  <a:pt x="6544081" y="6428604"/>
                  <a:pt x="6546214" y="6426572"/>
                  <a:pt x="6546824" y="6423118"/>
                </a:cubicBezTo>
                <a:lnTo>
                  <a:pt x="6546824" y="6421898"/>
                </a:lnTo>
                <a:cubicBezTo>
                  <a:pt x="6532397" y="6413161"/>
                  <a:pt x="6525183" y="6402696"/>
                  <a:pt x="6525183" y="6390504"/>
                </a:cubicBezTo>
                <a:lnTo>
                  <a:pt x="6525183" y="6225607"/>
                </a:lnTo>
                <a:cubicBezTo>
                  <a:pt x="6525183" y="6213415"/>
                  <a:pt x="6532397" y="6202950"/>
                  <a:pt x="6546824" y="6194213"/>
                </a:cubicBezTo>
                <a:lnTo>
                  <a:pt x="6546824" y="6192994"/>
                </a:lnTo>
                <a:cubicBezTo>
                  <a:pt x="6546011" y="6189946"/>
                  <a:pt x="6543878" y="6187812"/>
                  <a:pt x="6540423" y="6186593"/>
                </a:cubicBezTo>
                <a:close/>
                <a:moveTo>
                  <a:pt x="5272227" y="6184154"/>
                </a:moveTo>
                <a:cubicBezTo>
                  <a:pt x="5255564" y="6184154"/>
                  <a:pt x="5240172" y="6186948"/>
                  <a:pt x="5226049" y="6192536"/>
                </a:cubicBezTo>
                <a:cubicBezTo>
                  <a:pt x="5211927" y="6198124"/>
                  <a:pt x="5199786" y="6206202"/>
                  <a:pt x="5189626" y="6216768"/>
                </a:cubicBezTo>
                <a:cubicBezTo>
                  <a:pt x="5179466" y="6227334"/>
                  <a:pt x="5171490" y="6240238"/>
                  <a:pt x="5165699" y="6255478"/>
                </a:cubicBezTo>
                <a:cubicBezTo>
                  <a:pt x="5159908" y="6270718"/>
                  <a:pt x="5157013" y="6287888"/>
                  <a:pt x="5157013" y="6306989"/>
                </a:cubicBezTo>
                <a:cubicBezTo>
                  <a:pt x="5157013" y="6326090"/>
                  <a:pt x="5159908" y="6343260"/>
                  <a:pt x="5165699" y="6358500"/>
                </a:cubicBezTo>
                <a:cubicBezTo>
                  <a:pt x="5171490" y="6373740"/>
                  <a:pt x="5179466" y="6386643"/>
                  <a:pt x="5189626" y="6397210"/>
                </a:cubicBezTo>
                <a:cubicBezTo>
                  <a:pt x="5199786" y="6407776"/>
                  <a:pt x="5211927" y="6415853"/>
                  <a:pt x="5226049" y="6421441"/>
                </a:cubicBezTo>
                <a:cubicBezTo>
                  <a:pt x="5240172" y="6427029"/>
                  <a:pt x="5255564" y="6429823"/>
                  <a:pt x="5272227" y="6429823"/>
                </a:cubicBezTo>
                <a:cubicBezTo>
                  <a:pt x="5288889" y="6429823"/>
                  <a:pt x="5304281" y="6427029"/>
                  <a:pt x="5318404" y="6421441"/>
                </a:cubicBezTo>
                <a:cubicBezTo>
                  <a:pt x="5332527" y="6415853"/>
                  <a:pt x="5344667" y="6407776"/>
                  <a:pt x="5354827" y="6397210"/>
                </a:cubicBezTo>
                <a:cubicBezTo>
                  <a:pt x="5364987" y="6386643"/>
                  <a:pt x="5372963" y="6373740"/>
                  <a:pt x="5378754" y="6358500"/>
                </a:cubicBezTo>
                <a:cubicBezTo>
                  <a:pt x="5384545" y="6343260"/>
                  <a:pt x="5387441" y="6326090"/>
                  <a:pt x="5387441" y="6306989"/>
                </a:cubicBezTo>
                <a:cubicBezTo>
                  <a:pt x="5387441" y="6287888"/>
                  <a:pt x="5384545" y="6270718"/>
                  <a:pt x="5378754" y="6255478"/>
                </a:cubicBezTo>
                <a:cubicBezTo>
                  <a:pt x="5372963" y="6240238"/>
                  <a:pt x="5364987" y="6227334"/>
                  <a:pt x="5354827" y="6216768"/>
                </a:cubicBezTo>
                <a:cubicBezTo>
                  <a:pt x="5344667" y="6206202"/>
                  <a:pt x="5332527" y="6198124"/>
                  <a:pt x="5318404" y="6192536"/>
                </a:cubicBezTo>
                <a:cubicBezTo>
                  <a:pt x="5304281" y="6186948"/>
                  <a:pt x="5288889" y="6184154"/>
                  <a:pt x="5272227" y="6184154"/>
                </a:cubicBezTo>
                <a:close/>
                <a:moveTo>
                  <a:pt x="7398435" y="6182326"/>
                </a:moveTo>
                <a:cubicBezTo>
                  <a:pt x="7397216" y="6190657"/>
                  <a:pt x="7393762" y="6196245"/>
                  <a:pt x="7388072" y="6199090"/>
                </a:cubicBezTo>
                <a:cubicBezTo>
                  <a:pt x="7367549" y="6189742"/>
                  <a:pt x="7347330" y="6185069"/>
                  <a:pt x="7327417" y="6185069"/>
                </a:cubicBezTo>
                <a:cubicBezTo>
                  <a:pt x="7307503" y="6185069"/>
                  <a:pt x="7292263" y="6187202"/>
                  <a:pt x="7281697" y="6191470"/>
                </a:cubicBezTo>
                <a:cubicBezTo>
                  <a:pt x="7231303" y="6210977"/>
                  <a:pt x="7206208" y="6248670"/>
                  <a:pt x="7206411" y="6304550"/>
                </a:cubicBezTo>
                <a:cubicBezTo>
                  <a:pt x="7206005" y="6340720"/>
                  <a:pt x="7214285" y="6370692"/>
                  <a:pt x="7231252" y="6394466"/>
                </a:cubicBezTo>
                <a:cubicBezTo>
                  <a:pt x="7248220" y="6418241"/>
                  <a:pt x="7277430" y="6430839"/>
                  <a:pt x="7318882" y="6432262"/>
                </a:cubicBezTo>
                <a:lnTo>
                  <a:pt x="7333208" y="6432262"/>
                </a:lnTo>
                <a:cubicBezTo>
                  <a:pt x="7347432" y="6432262"/>
                  <a:pt x="7359217" y="6431347"/>
                  <a:pt x="7368565" y="6429518"/>
                </a:cubicBezTo>
                <a:cubicBezTo>
                  <a:pt x="7397013" y="6424845"/>
                  <a:pt x="7411237" y="6416412"/>
                  <a:pt x="7411237" y="6404220"/>
                </a:cubicBezTo>
                <a:lnTo>
                  <a:pt x="7411237" y="6352709"/>
                </a:lnTo>
                <a:cubicBezTo>
                  <a:pt x="7411237" y="6337672"/>
                  <a:pt x="7418552" y="6325277"/>
                  <a:pt x="7433182" y="6315523"/>
                </a:cubicBezTo>
                <a:lnTo>
                  <a:pt x="7433182" y="6314304"/>
                </a:lnTo>
                <a:cubicBezTo>
                  <a:pt x="7431760" y="6310850"/>
                  <a:pt x="7428712" y="6309122"/>
                  <a:pt x="7424038" y="6309122"/>
                </a:cubicBezTo>
                <a:lnTo>
                  <a:pt x="7347229" y="6309122"/>
                </a:lnTo>
                <a:cubicBezTo>
                  <a:pt x="7342555" y="6309122"/>
                  <a:pt x="7339507" y="6311256"/>
                  <a:pt x="7338085" y="6315523"/>
                </a:cubicBezTo>
                <a:cubicBezTo>
                  <a:pt x="7352715" y="6325683"/>
                  <a:pt x="7360030" y="6336453"/>
                  <a:pt x="7360030" y="6347832"/>
                </a:cubicBezTo>
                <a:lnTo>
                  <a:pt x="7360030" y="6397819"/>
                </a:lnTo>
                <a:cubicBezTo>
                  <a:pt x="7347432" y="6401070"/>
                  <a:pt x="7337577" y="6402696"/>
                  <a:pt x="7330465" y="6402696"/>
                </a:cubicBezTo>
                <a:cubicBezTo>
                  <a:pt x="7319695" y="6402696"/>
                  <a:pt x="7309434" y="6400156"/>
                  <a:pt x="7299680" y="6395076"/>
                </a:cubicBezTo>
                <a:cubicBezTo>
                  <a:pt x="7276718" y="6380852"/>
                  <a:pt x="7264526" y="6350270"/>
                  <a:pt x="7263104" y="6303331"/>
                </a:cubicBezTo>
                <a:cubicBezTo>
                  <a:pt x="7265136" y="6247248"/>
                  <a:pt x="7287183" y="6217581"/>
                  <a:pt x="7329246" y="6214330"/>
                </a:cubicBezTo>
                <a:cubicBezTo>
                  <a:pt x="7356271" y="6214736"/>
                  <a:pt x="7374864" y="6228452"/>
                  <a:pt x="7385024" y="6255478"/>
                </a:cubicBezTo>
                <a:cubicBezTo>
                  <a:pt x="7386040" y="6259135"/>
                  <a:pt x="7388275" y="6260761"/>
                  <a:pt x="7391730" y="6260354"/>
                </a:cubicBezTo>
                <a:lnTo>
                  <a:pt x="7409713" y="6260659"/>
                </a:lnTo>
                <a:cubicBezTo>
                  <a:pt x="7412964" y="6260659"/>
                  <a:pt x="7414386" y="6259338"/>
                  <a:pt x="7413980" y="6256697"/>
                </a:cubicBezTo>
                <a:lnTo>
                  <a:pt x="7405141" y="6186898"/>
                </a:lnTo>
                <a:cubicBezTo>
                  <a:pt x="7404328" y="6183240"/>
                  <a:pt x="7402093" y="6181716"/>
                  <a:pt x="7398435" y="61823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C1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旧字形 W3" panose="020B0300000000000000" pitchFamily="34" charset="-128"/>
              <a:ea typeface="+mn-ea"/>
              <a:cs typeface="+mn-cs"/>
            </a:endParaRPr>
          </a:p>
        </p:txBody>
      </p:sp>
      <p:cxnSp>
        <p:nvCxnSpPr>
          <p:cNvPr id="4" name="Line 1">
            <a:extLst>
              <a:ext uri="{FF2B5EF4-FFF2-40B4-BE49-F238E27FC236}">
                <a16:creationId xmlns:a16="http://schemas.microsoft.com/office/drawing/2014/main" id="{7EC99EB1-B8D9-49D9-9395-B3D7C4DC7DD1}"/>
              </a:ext>
            </a:extLst>
          </p:cNvPr>
          <p:cNvCxnSpPr/>
          <p:nvPr/>
        </p:nvCxnSpPr>
        <p:spPr>
          <a:xfrm>
            <a:off x="0" y="6300000"/>
            <a:ext cx="4500000" cy="0"/>
          </a:xfrm>
          <a:prstGeom prst="line">
            <a:avLst/>
          </a:prstGeom>
          <a:ln w="12700">
            <a:solidFill>
              <a:srgbClr val="303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ne 2">
            <a:extLst>
              <a:ext uri="{FF2B5EF4-FFF2-40B4-BE49-F238E27FC236}">
                <a16:creationId xmlns:a16="http://schemas.microsoft.com/office/drawing/2014/main" id="{50C7F08C-AD5F-43D5-AD01-F156433BA603}"/>
              </a:ext>
            </a:extLst>
          </p:cNvPr>
          <p:cNvCxnSpPr>
            <a:cxnSpLocks/>
          </p:cNvCxnSpPr>
          <p:nvPr/>
        </p:nvCxnSpPr>
        <p:spPr>
          <a:xfrm>
            <a:off x="7692000" y="6300000"/>
            <a:ext cx="4500000" cy="0"/>
          </a:xfrm>
          <a:prstGeom prst="line">
            <a:avLst/>
          </a:prstGeom>
          <a:ln w="12700">
            <a:solidFill>
              <a:srgbClr val="303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&quot;Invisible&quot;" descr="Blind">
            <a:extLst>
              <a:ext uri="{FF2B5EF4-FFF2-40B4-BE49-F238E27FC236}">
                <a16:creationId xmlns:a16="http://schemas.microsoft.com/office/drawing/2014/main" id="{0B1504DF-D50E-4A2A-94C2-F591B3532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000" y="2520000"/>
            <a:ext cx="1080000" cy="1080000"/>
          </a:xfrm>
          <a:prstGeom prst="rect">
            <a:avLst/>
          </a:prstGeom>
        </p:spPr>
      </p:pic>
      <p:sp>
        <p:nvSpPr>
          <p:cNvPr id="19" name="Text Tips">
            <a:extLst>
              <a:ext uri="{FF2B5EF4-FFF2-40B4-BE49-F238E27FC236}">
                <a16:creationId xmlns:a16="http://schemas.microsoft.com/office/drawing/2014/main" id="{75A847C9-B9E8-4858-B829-426047F34129}"/>
              </a:ext>
            </a:extLst>
          </p:cNvPr>
          <p:cNvSpPr txBox="1"/>
          <p:nvPr/>
        </p:nvSpPr>
        <p:spPr>
          <a:xfrm>
            <a:off x="2496000" y="3600000"/>
            <a:ext cx="7200000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 w="12700">
                  <a:noFill/>
                </a:ln>
                <a:solidFill>
                  <a:srgbClr val="D3BC8E"/>
                </a:solidFill>
                <a:effectLst/>
                <a:uLnTx/>
                <a:uFillTx/>
                <a:latin typeface="汉仪文黑-85W" panose="00020600040101010101" pitchFamily="18" charset="-122"/>
                <a:ea typeface="汉仪文黑-85W" panose="00020600040101010101" pitchFamily="18" charset="-122"/>
                <a:cs typeface="Arial" panose="020B0604020202020204" pitchFamily="34" charset="0"/>
              </a:rPr>
              <a:t>黑屏</a:t>
            </a:r>
            <a:endParaRPr kumimoji="0" lang="en-US" altLang="zh-CN" sz="1600" b="0" i="0" u="none" strike="noStrike" kern="1200" cap="none" spc="0" normalizeH="0" baseline="0" noProof="0" dirty="0">
              <a:ln w="12700">
                <a:noFill/>
              </a:ln>
              <a:solidFill>
                <a:srgbClr val="D3BC8E"/>
              </a:solidFill>
              <a:effectLst/>
              <a:uLnTx/>
              <a:uFillTx/>
              <a:latin typeface="汉仪文黑-85W" panose="00020600040101010101" pitchFamily="18" charset="-122"/>
              <a:ea typeface="汉仪文黑-85W" panose="00020600040101010101" pitchFamily="18" charset="-122"/>
              <a:cs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 w="12700">
                  <a:noFill/>
                </a:ln>
                <a:solidFill>
                  <a:srgbClr val="D3BC8E"/>
                </a:solidFill>
                <a:effectLst/>
                <a:uLnTx/>
                <a:uFillTx/>
                <a:latin typeface="汉仪文黑-85W" panose="00020600040101010101" pitchFamily="18" charset="-122"/>
                <a:ea typeface="汉仪文黑-85W" panose="00020600040101010101" pitchFamily="18" charset="-122"/>
                <a:cs typeface="Arial" panose="020B0604020202020204" pitchFamily="34" charset="0"/>
              </a:rPr>
              <a:t>有不速之客偷窥您的屏幕？按下 </a:t>
            </a:r>
            <a:r>
              <a:rPr kumimoji="0" lang="en-US" altLang="zh-CN" sz="1200" b="0" i="0" u="none" strike="noStrike" kern="1200" cap="none" spc="0" normalizeH="0" baseline="0" noProof="0" dirty="0">
                <a:ln w="12700">
                  <a:noFill/>
                </a:ln>
                <a:solidFill>
                  <a:srgbClr val="D3BC8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Arial" panose="020B0604020202020204" pitchFamily="34" charset="0"/>
              </a:rPr>
              <a:t>B</a:t>
            </a:r>
            <a:r>
              <a:rPr kumimoji="0" lang="en-US" altLang="zh-CN" sz="1200" b="0" i="0" u="none" strike="noStrike" kern="1200" cap="none" spc="0" normalizeH="0" baseline="0" noProof="0" dirty="0">
                <a:ln w="12700">
                  <a:noFill/>
                </a:ln>
                <a:solidFill>
                  <a:srgbClr val="D3BC8E"/>
                </a:solidFill>
                <a:effectLst/>
                <a:uLnTx/>
                <a:uFillTx/>
                <a:latin typeface="汉仪文黑-85W" panose="00020600040101010101" pitchFamily="18" charset="-122"/>
                <a:ea typeface="汉仪文黑-85W" panose="00020600040101010101" pitchFamily="18" charset="-122"/>
                <a:cs typeface="Arial" panose="020B0604020202020204" pitchFamily="34" charset="0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 w="12700">
                  <a:noFill/>
                </a:ln>
                <a:solidFill>
                  <a:srgbClr val="D3BC8E"/>
                </a:solidFill>
                <a:effectLst/>
                <a:uLnTx/>
                <a:uFillTx/>
                <a:latin typeface="汉仪文黑-85W" panose="00020600040101010101" pitchFamily="18" charset="-122"/>
                <a:ea typeface="汉仪文黑-85W" panose="00020600040101010101" pitchFamily="18" charset="-122"/>
                <a:cs typeface="Arial" panose="020B0604020202020204" pitchFamily="34" charset="0"/>
              </a:rPr>
              <a:t>使 </a:t>
            </a:r>
            <a:r>
              <a:rPr kumimoji="0" lang="en-US" altLang="zh-CN" sz="1200" b="0" i="0" u="none" strike="noStrike" kern="1200" cap="none" spc="0" normalizeH="0" baseline="0" noProof="0" dirty="0">
                <a:ln w="12700">
                  <a:noFill/>
                </a:ln>
                <a:solidFill>
                  <a:srgbClr val="D3BC8E"/>
                </a:solidFill>
                <a:effectLst/>
                <a:uLnTx/>
                <a:uFillTx/>
                <a:latin typeface="汉仪文黑-85W" panose="00020600040101010101" pitchFamily="18" charset="-122"/>
                <a:ea typeface="汉仪文黑-85W" panose="00020600040101010101" pitchFamily="18" charset="-122"/>
                <a:cs typeface="Arial" panose="020B0604020202020204" pitchFamily="34" charset="0"/>
              </a:rPr>
              <a:t>PowerPoint </a:t>
            </a:r>
            <a:r>
              <a:rPr kumimoji="0" lang="zh-CN" altLang="en-US" sz="1200" b="0" i="0" u="none" strike="noStrike" kern="1200" cap="none" spc="0" normalizeH="0" baseline="0" noProof="0" dirty="0">
                <a:ln w="12700">
                  <a:noFill/>
                </a:ln>
                <a:solidFill>
                  <a:srgbClr val="D3BC8E"/>
                </a:solidFill>
                <a:effectLst/>
                <a:uLnTx/>
                <a:uFillTx/>
                <a:latin typeface="汉仪文黑-85W" panose="00020600040101010101" pitchFamily="18" charset="-122"/>
                <a:ea typeface="汉仪文黑-85W" panose="00020600040101010101" pitchFamily="18" charset="-122"/>
                <a:cs typeface="Arial" panose="020B0604020202020204" pitchFamily="34" charset="0"/>
              </a:rPr>
              <a:t>黑屏，再次按下即可恢复。</a:t>
            </a:r>
            <a:endParaRPr kumimoji="0" lang="en-US" altLang="zh-CN" sz="800" b="0" i="0" u="none" strike="noStrike" kern="1200" cap="none" spc="0" normalizeH="0" baseline="0" noProof="0" dirty="0">
              <a:ln w="12700">
                <a:noFill/>
              </a:ln>
              <a:solidFill>
                <a:srgbClr val="D3BC8E"/>
              </a:solidFill>
              <a:effectLst/>
              <a:uLnTx/>
              <a:uFillTx/>
              <a:latin typeface="汉仪文黑-85W" panose="00020600040101010101" pitchFamily="18" charset="-122"/>
              <a:ea typeface="汉仪文黑-85W" panose="00020600040101010101" pitchFamily="18" charset="-122"/>
              <a:cs typeface="Arial" panose="020B0604020202020204" pitchFamily="34" charset="0"/>
            </a:endParaRPr>
          </a:p>
        </p:txBody>
      </p:sp>
      <p:pic>
        <p:nvPicPr>
          <p:cNvPr id="3" name="Genshin Impact [DomainEnter]">
            <a:hlinkClick r:id="" action="ppaction://media"/>
            <a:extLst>
              <a:ext uri="{FF2B5EF4-FFF2-40B4-BE49-F238E27FC236}">
                <a16:creationId xmlns:a16="http://schemas.microsoft.com/office/drawing/2014/main" id="{CACFA270-B1EB-42C1-A115-64AB02C90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1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3C953C83-CFC7-4C65-A97F-64EA63F1C3DA}"/>
              </a:ext>
            </a:extLst>
          </p:cNvPr>
          <p:cNvSpPr txBox="1"/>
          <p:nvPr/>
        </p:nvSpPr>
        <p:spPr>
          <a:xfrm>
            <a:off x="1776000" y="3198168"/>
            <a:ext cx="86400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请稍候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996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1D965C1-8B92-413B-334D-712BC3D141ED}"/>
              </a:ext>
            </a:extLst>
          </p:cNvPr>
          <p:cNvSpPr txBox="1"/>
          <p:nvPr/>
        </p:nvSpPr>
        <p:spPr>
          <a:xfrm>
            <a:off x="1776000" y="3198168"/>
            <a:ext cx="86400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请稍候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4" name="Picture Element Icon">
            <a:extLst>
              <a:ext uri="{FF2B5EF4-FFF2-40B4-BE49-F238E27FC236}">
                <a16:creationId xmlns:a16="http://schemas.microsoft.com/office/drawing/2014/main" id="{6ADF4172-D01B-4D0E-AEBB-97C9EC60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78" y="5530871"/>
            <a:ext cx="46736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1D965C1-8B92-413B-334D-712BC3D141ED}"/>
              </a:ext>
            </a:extLst>
          </p:cNvPr>
          <p:cNvSpPr txBox="1"/>
          <p:nvPr/>
        </p:nvSpPr>
        <p:spPr>
          <a:xfrm>
            <a:off x="1776000" y="3198168"/>
            <a:ext cx="86400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请稍候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Picture Element Icon">
            <a:extLst>
              <a:ext uri="{FF2B5EF4-FFF2-40B4-BE49-F238E27FC236}">
                <a16:creationId xmlns:a16="http://schemas.microsoft.com/office/drawing/2014/main" id="{E64A745A-09F5-EEB9-3323-7AD1D12E2D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66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3204" y="5526699"/>
            <a:ext cx="50526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1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1D965C1-8B92-413B-334D-712BC3D141ED}"/>
              </a:ext>
            </a:extLst>
          </p:cNvPr>
          <p:cNvSpPr txBox="1"/>
          <p:nvPr/>
        </p:nvSpPr>
        <p:spPr>
          <a:xfrm>
            <a:off x="1776000" y="3198168"/>
            <a:ext cx="86400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请稍候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Picture Element Icon">
            <a:extLst>
              <a:ext uri="{FF2B5EF4-FFF2-40B4-BE49-F238E27FC236}">
                <a16:creationId xmlns:a16="http://schemas.microsoft.com/office/drawing/2014/main" id="{BAF48F6F-C2D3-F7C9-32B7-28F48DF0224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FF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2813" y="5520642"/>
            <a:ext cx="54315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1D965C1-8B92-413B-334D-712BC3D141ED}"/>
              </a:ext>
            </a:extLst>
          </p:cNvPr>
          <p:cNvSpPr txBox="1"/>
          <p:nvPr/>
        </p:nvSpPr>
        <p:spPr>
          <a:xfrm>
            <a:off x="1776000" y="3198168"/>
            <a:ext cx="86400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请稍候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Picture Element Icon">
            <a:extLst>
              <a:ext uri="{FF2B5EF4-FFF2-40B4-BE49-F238E27FC236}">
                <a16:creationId xmlns:a16="http://schemas.microsoft.com/office/drawing/2014/main" id="{C3F5F113-F3A6-11BB-52E5-91509441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2813" y="5520642"/>
            <a:ext cx="54315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</Words>
  <Application>Microsoft Office PowerPoint</Application>
  <PresentationFormat>Widescreen</PresentationFormat>
  <Paragraphs>15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冬青黑体旧字形 W3</vt:lpstr>
      <vt:lpstr>方正FW筑紫黑 简 R</vt:lpstr>
      <vt:lpstr>Arial</vt:lpstr>
      <vt:lpstr>汉仪文黑-85W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2020-07-10T10:12:47Z</dcterms:created>
  <dcterms:modified xsi:type="dcterms:W3CDTF">2022-11-19T03:28:36Z</dcterms:modified>
</cp:coreProperties>
</file>